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9F0E71-B230-50EF-0B90-50EAF81D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38DA4A-8E4C-DF4C-8FAA-0FA4B5CB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BA2-7380-4BFA-BC7D-FDA86C65040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161E13-46DE-672D-1766-EEFA5E4C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4B7645-C817-5897-A3FA-2A2EF053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1C5D-4EF1-4E99-888E-7709C047D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42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26958-5B3E-B615-65F0-66C95F56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D3B028-1CF8-6B07-0DDE-8EFE0874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51FC4B-EEA3-9D14-4219-D2F3D5E7A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7DBA2-7380-4BFA-BC7D-FDA86C65040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BD2DEB-6E0C-8C80-2B95-97A0EB779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FA76D7-2F2E-61B1-49A5-421BE2A0D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CC1C5D-4EF1-4E99-888E-7709C047D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1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EC31241-B834-F33F-3D4C-27D6FFFEBA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0B8A55-EACD-7CD8-A259-88C9D3940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E12CB8-C429-0961-3F86-891DDCCA7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9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F857AF-7B77-6035-349D-B39C3A3F9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3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1FCCF2-5AE3-8666-7E22-EC45B1821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8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AAAF72-6E6D-696A-6BE5-FA3146BAC6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66FC55-1F1F-6EE5-4FFC-E2C66B736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BEC4B6-5C9C-3E5C-3EE4-1BEB0EE14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4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4B0754-8F3B-5B12-D398-764EB4BC4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3C1560-8634-93EC-9B22-F7A25EF0A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B163E7-336B-6A2E-3991-B6EB0C9A2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13F2EF-8906-2A1B-DE4E-3EC3684BC4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1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7DDAC3-BCFB-D96C-537D-44E20EDAF6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7473AB-3F09-95C6-534D-89944F649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0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196143-ED86-8031-FD1D-F46320416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33BB740-DB30-9ED7-E2BB-0C10FF2BC0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3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4D8782-E53F-E169-4E11-0ED98F450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6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27A0CB-B11B-E753-B33A-3DA7727F8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4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95ADD5-491D-BE82-F411-690769B20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2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63AD9D-3194-752E-DD60-8F69DC133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5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46E099-15B9-092F-B8C0-7D61BC634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7C4A14-103A-9377-81B1-F647D925D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1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CD1B72-0A8D-947F-63F0-8F34E8887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9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2203E5-7895-1CEA-1289-63918DB78A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A9F35A-742F-492B-1476-6AA9F1879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9FEFA0-DBBD-D798-C7D9-F08C5AEFB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30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A433ED4-DAB9-DF42-9DEA-108BC1AED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337D89-EEA5-D6B3-BFB8-208C47D5BA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DC9B1A-056D-B88D-8F6E-9CCAEA957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5CBE22-B57B-BB17-E603-1E18D6607E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AE6E4A-E2DF-6E9C-4D81-AC0576E69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41FABA-EF69-E565-FF1E-272C4CBD8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37D505-7B29-754C-5AF3-2A5E71E95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2024-02-26T08:36:15Z</dcterms:created>
  <dcterms:modified xsi:type="dcterms:W3CDTF">2024-02-26T08:36:30Z</dcterms:modified>
</cp:coreProperties>
</file>