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BF12D-12C5-4273-9173-F4BF9D02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4EC9DC7-DBF5-4AD9-8A58-5E6F01C2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6566-F33A-41F7-919C-026E2CBE2B5E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F05228-628A-47A4-90B9-03CA14B5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8B0DED-AA70-446F-89F6-1A60CF92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6A08-1E9F-4ED5-A8E7-C4374C70D2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5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D48E30-69FF-42BC-B2A4-01739BD9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35D53B-2A98-49DD-898F-0AD9EDD8A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A93435-AED4-42B5-8400-82D6DCDB3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36566-F33A-41F7-919C-026E2CBE2B5E}" type="datetimeFigureOut">
              <a:rPr kumimoji="1" lang="ja-JP" altLang="en-US" smtClean="0"/>
              <a:t>2023/10/27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9E73EE-9236-40D8-A2F2-C995E78DD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96FE53-CCCC-4B97-A897-EBC107321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6A08-1E9F-4ED5-A8E7-C4374C70D2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46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1F825A6-88E2-4B2E-8E06-E779F5AC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4BF99E-F504-4A38-A180-BF9BEFB72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59712B8-8154-447B-BEA0-51BF44D7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0F8B48-9CE5-4772-9691-DCB01950B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9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0B99A1D-0257-4344-B84A-E242E14E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FEBC22-F210-417B-9061-7C09E2678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6E78AF9-DABF-4F12-A8F9-BF26DDB0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9472EB-665A-4034-B046-7DF8666344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3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48A4A82-9EB6-49B9-A04C-884930D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B658F6-299E-4D21-AEBF-F43A33CE8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3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B994119-6B59-45CB-B968-DAAE1964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548F89-4B1A-465C-B4F5-0FDA70DAC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D75269B-7423-46EC-AA68-96353A37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D1FB52-90A6-47D0-8D30-0DBD0CFC69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3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4A4EC37-A910-41CA-8BF3-392F405D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AC0EDF-FE62-4316-A1B7-9F5C9E819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16BFC41-6865-4F0D-93DE-2F792217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A664AB-B66B-4A42-B081-3826982EB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7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A072BB2-1A18-414F-A1F8-E0FF04D6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DE8FFF-1674-4C7D-9C0C-139C82421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E50859B-E1EE-4D67-8CD0-C06A25E3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54809C-1046-42AF-B7D4-86C28D996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8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E9795C6-0775-4944-A1C1-B31325D7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157936-1ED0-41DB-A50A-D1F3F9659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02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BF39C64-EDA2-45F5-9625-D2D65AA6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C8A5CF-6EF1-4625-ACE4-ED79A514CF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4DC44C8-8899-413E-BB34-C98F2117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513164-784B-4B53-932C-E8A0646C71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4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6048E94-4929-4E89-88B9-D06229EC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741081-7FE6-4E9B-940C-29657689CF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10D4BBB-9FB3-4141-BFD4-D5D3A0D4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4E704B-0D43-47F0-A1E5-D9522474A4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7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1FD93A3-F17C-44D3-AFF3-B39F39D4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B7BE7F-F137-4E94-B0D5-7ED01E8E8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6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FFAC89C-9AB1-4AF7-894C-3E9A6477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71F1AE-21FB-464C-8AA5-7F5D0460C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3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AA8B66F-8350-4427-B539-80C3F944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D6CE0E-A1E2-4D97-9A66-C9C1EEA88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51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4937C48-8406-49CA-9464-C8ED10E0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9D65A1-18A0-42C7-A1C3-E2B6E8ABEB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587791B-9FC6-4F67-99AA-EC2BA49A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097354-CEB5-4F94-A932-557F43F02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4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840986F-566D-4422-9E51-3A49F582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60DBFE-9D8A-4BAD-918D-72E9A13EA0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03D85B4-A6A9-427A-AAEC-EA055DFF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92ACA7-4D71-4C66-B684-D4B19A364F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19D64E6-218E-4E6C-BA19-5C462308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26FE09-6C0C-4901-89D0-E087E447D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4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64C701F-ED4D-4846-A4CC-872EEB20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AAC9DA-CA25-4BA3-98F8-ED0B0D881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1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BD276B6-990C-46F5-9D15-99013670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21A661-9BED-4FB1-871D-CFADFC76C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3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30B812D-0D32-4A8A-848C-DB34CAC3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31FAB5-D001-4BC3-8CF3-55D0BFA0D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4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飯島 千春</dc:creator>
  <cp:lastModifiedBy>飯島 千春</cp:lastModifiedBy>
  <cp:revision>1</cp:revision>
  <dcterms:created xsi:type="dcterms:W3CDTF">2023-10-27T03:02:38Z</dcterms:created>
  <dcterms:modified xsi:type="dcterms:W3CDTF">2023-10-27T03:02:38Z</dcterms:modified>
</cp:coreProperties>
</file>