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B8D52-CD41-462D-AC81-C9304E1D8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C86CB0-F83E-4C06-8770-66A2FB0B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B33D-10B1-4772-99C8-B240DC331B65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D4AA1CD-525D-4B41-A376-0221B3081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8C3507-142F-4547-89E0-9330262D2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96CF2-1DB0-42AB-B479-5E3E805FE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24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4D6E6F0-755A-4B69-A4C2-134CCBE8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FA27AAB-BABE-487D-A06C-55632BAA2D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935EEF-774F-4B99-9669-8795F5F47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B33D-10B1-4772-99C8-B240DC331B65}" type="datetimeFigureOut">
              <a:rPr kumimoji="1" lang="ja-JP" altLang="en-US" smtClean="0"/>
              <a:t>2023/5/8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08DBCB-5F89-477B-95EC-FE9F05DC9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EF1D4B1-06EA-402B-89FE-E2680378B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6CF2-1DB0-42AB-B479-5E3E805FEC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16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515CDC8-7681-47BA-AE33-F32C26E7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E835038-2C22-4DB8-9DD6-DE26F7BD9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4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5586B43-EBBF-46C7-AB42-9C2916A5A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B7A5B3-E5D6-45F4-B7AE-782881FB14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5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DE22636-EB96-4A09-ACC0-F53D1C0F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1624740-5FB8-45A8-809F-06A5B9882B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01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A696DDE-F0CC-4B72-8343-BE787F054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4DC4EC-23D1-4A54-BE2D-E0B991A0C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76F7EF-AC21-44AB-AF91-B1FB90695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0BA55F-6C22-4892-BD53-61C3B1B1F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5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2B0B8F7-BEAB-40C0-AC54-EDE514B0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F2E3E7-21C2-43D6-8890-298006A678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23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5FD75D9-6DC1-4C2B-847B-85127D8F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0B264E-17A1-43A2-A3AF-0424967750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7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BE7FED9-9EE0-4AB7-BBD7-E5D4303E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9B8728-6BDD-493C-984B-0EF38E6C5C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9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2AA7530-FBD2-4C18-B0FA-E0366E5C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17AB67B-15D1-494F-B2D4-5B8E0402F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06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A1A8F7F-C637-427D-AAA5-FD83E7D29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D9880C-E4D6-4625-B9C8-33178E251E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71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C3CA343-5A74-4DF7-9C74-9551B566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E8D4CF-48A7-4DD6-AAAE-FE43A5662D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56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C4297E9-BB47-4E0C-983A-D4F0E8DC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D4F007-4CBE-4E7D-A9C7-59D6FEB3C4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1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9436144-D321-4210-9717-3A59E9E6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3226ED-523A-49D3-BCD9-67E0959425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12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7562474-D33A-448F-A689-B30CCEE6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CB0829B-93A4-46C0-85E2-2B4E07FD7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6B5E4FD-E07C-42CC-908E-61A79573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FB2C45-6F2B-4EFF-9A59-8EDC2902BC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35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FDE70DB-CCCD-4865-AA61-10F6E25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8B411AC-6A65-4AF9-BF75-24B0D11C97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9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30BB625-DFB1-4F28-8827-0A920FD4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499E00-FBB1-4609-82FA-79647B30C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67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C8F347A-912C-4E45-8D1F-A272872C1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DC9E4F-4213-4E73-B1B5-52C443CFC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8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53C1F93-B1EC-4216-A061-1A02FC2B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EA077B-9055-48BB-8B10-9AF414ADE7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25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52B1528A-DFDC-49A8-9619-4D09A2E7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92FC2C-446C-4283-8B0D-125BB8791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63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0C94CC5-D34A-4CBB-92A5-5239E5AE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2701294-D8DC-413B-BEE0-2CC41E2D8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48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E035CB24-0EE3-4715-B8C2-5D1ADC6D8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BB5F4B-8B7F-44A2-B399-F4F022BAF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6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A23A53A-7363-4F29-A7DB-B00BD4047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5BFEA5-51B2-4CC3-A8B6-8BD3EE272F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20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ACB2AC3-3E0F-43BE-8572-27C5B73F2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DB64A76-641A-4594-A0DE-7A2681DEE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0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3EE4D2E-E859-4F78-BD57-4E0D3BD5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CC9F61-7A3E-4ABB-BE30-811360AC8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8365C4DF-8496-478F-93C9-6FA75EAD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2517946-CB15-47EB-AD71-FA7302317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209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3AEC096-959E-43D5-A9C1-B5F840E3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FCCB2B-DC76-483F-8B15-503F536C1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1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DE01152-F6EC-43CE-BC32-87E99159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9C0638-B0F5-422E-A1B2-EBED0B0E05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05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548276C-039A-4848-9E54-C5434790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57B678-17ED-43A9-8666-E310D22764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2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864F924-FD75-49E8-B13B-4A135FCC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52F6FA-01AA-4F0D-8AE6-01EC70302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55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D0A797B-8D7E-40BC-85CA-925A618CD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F60638-FF80-466F-9DEC-42A67E5BFE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81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E1E49E6-B70E-4957-9B68-F548967C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98FAEB5-ED52-4CDA-B49F-7544020DB2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55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A9608FB-066A-4C4D-BB1A-E98D3877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9FE2FA4-6B3A-4327-ACAA-440E6B3AE0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7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AFE72A5-2647-4E3F-B7A7-5C6501C6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FF187C-AB4C-4DA8-B266-CDDF9243C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825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6E96ACCD-6B79-46F2-8D7B-4022F9DA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793E6F-3D34-41BB-989C-E3BB60798A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7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82B2A67-753A-4BD7-B3E2-BB060357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50BB89-B700-4695-A308-FE4844D426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25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A56FE77-1AC4-4BA4-B4BC-4E1609DA7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4DE53EB-AABA-4B4F-A5F6-32942EF150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45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8444A7D-6B43-4B34-8E6C-6DF1D5237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EB35FE-D8B5-43A2-8DE8-F73002EE6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43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9F08031-A417-4B23-9009-901083D0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EDADB7-77EF-466D-9596-D0C0DD0802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22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D2AF134-D505-4AB7-85A8-D78328E5C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490416-DDD5-4CD6-B141-ECFB12836C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927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EF27993-3AB2-4770-AFF8-B46B7A6C2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7770A2-8E8E-441E-96EB-0ACFA71740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08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4E2050F-C8F6-44A8-9854-CD0C56AF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0F9A98-74D3-4D48-97A7-AB55BD18CA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6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75ACA7E9-932D-44B9-8F7D-974335A5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4F71DDF-7298-4574-9104-069B6B0CE1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82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9D46038-D4CF-41CC-9E9F-CEB1FDC6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7DCB2F-9978-443F-B2B4-86BBE2F77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1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32C95EE-4AFA-4B38-B891-B8F4A6AF2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CEBED67-6073-4993-ADCC-BC6DAEBA79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6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265E6083-CAAB-4B8A-8108-F3142B67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7C27104-4F5A-4A73-B808-508609C652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623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C3B49C1-48B8-42E5-A90A-90D7D4738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DF7D9F-0558-4889-A82B-5F95119E14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16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AE06F67E-C2C6-4E0A-B55D-55A4DDC9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7723750-9AAC-475B-A8E3-561448962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967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99A9CB1-8CA3-413B-AA03-94736BC47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43C3C0-14AF-49CB-A87A-C133237CE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568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DDEF4BB-5C2A-46B5-AB5C-86BDB566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D32536A-11DB-4B96-ABAF-C8D1DAA376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7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A0448E2-24F6-4443-B559-00CFE646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CD72EF-D5DA-4C2D-997D-DB865A89B8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711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338C8B49-9027-4C0D-B23E-341C60F79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2DF9678-D87C-4536-BE8A-7BAF15C16C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13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0D9C7628-0D61-4E49-834C-DE4A66B5C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9707CD9-E010-49C2-AED1-D566D66752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65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588D8B2-DD39-4501-88C8-07C79544F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95B7951-0269-45DC-8369-BB0076F343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044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2477D37-EF1C-46BC-8733-820B3A84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19692A8-5DFD-4F06-8BFA-31E194817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5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1DFA743A-F63E-409B-86AF-96B71E44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FE7C06-E013-4588-8E63-99931E10F2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3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9C269B39-7F6E-41F1-AC90-3B23ECB2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00C643-A64E-4307-9D15-5B2288D2ED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92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F17A2C3D-508C-437E-A22C-526D860A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442B32A-C20E-43AE-A610-081D983789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18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B92D6A89-E947-4922-B059-FFCCECE1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7FA08A6-900B-4AC3-829D-C3A3113B96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D701890F-3405-4E88-BD84-A8F2D854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9E2F9A-D48E-4EC8-B6F9-C4B30B3AB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6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CF5CB6F8-BAF1-40EC-B563-826A5A0C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9E98FB-BE58-4137-BADE-4003C4A63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>
            <a:extLst>
              <a:ext uri="{FF2B5EF4-FFF2-40B4-BE49-F238E27FC236}">
                <a16:creationId xmlns:a16="http://schemas.microsoft.com/office/drawing/2014/main" id="{4990322C-1988-4E91-AE84-CB0537A0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C429B0-15D6-4AC6-BA22-F119FE75FF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5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ワイド画面</PresentationFormat>
  <Paragraphs>0</Paragraphs>
  <Slides>62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6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2023-05-08T04:59:38Z</dcterms:created>
  <dcterms:modified xsi:type="dcterms:W3CDTF">2023-05-08T04:59:38Z</dcterms:modified>
</cp:coreProperties>
</file>