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C00D-CA9D-432B-AF15-7539FEB7689F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C62B-355C-4CAF-B5E1-2CBC439D9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0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0C00D-CA9D-432B-AF15-7539FEB7689F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C62B-355C-4CAF-B5E1-2CBC439D9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10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9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肝生検適応の検討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出血に備えてリスクを減らす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8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肝生検の手技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2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肝生検後の観察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6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出血時の対応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1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肝生検における連携体制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画面に合わせる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【肝生検適応の検討】</vt:lpstr>
      <vt:lpstr>【出血に備えてリスクを減らす】</vt:lpstr>
      <vt:lpstr>【肝生検の手技】</vt:lpstr>
      <vt:lpstr>【肝生検後の観察】</vt:lpstr>
      <vt:lpstr>【出血時の対応】</vt:lpstr>
      <vt:lpstr>【肝生検における連携体制】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1</cp:revision>
  <dcterms:created xsi:type="dcterms:W3CDTF">2020-03-16T02:44:07Z</dcterms:created>
  <dcterms:modified xsi:type="dcterms:W3CDTF">2020-03-16T02:44:08Z</dcterms:modified>
</cp:coreProperties>
</file>