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7941-9903-422D-83BC-C69B61A0DFE3}" type="datetimeFigureOut">
              <a:rPr kumimoji="1" lang="ja-JP" altLang="en-US" smtClean="0"/>
              <a:t>2019/8/30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0B23-54E9-4743-A177-B9A73FDA19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056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87941-9903-422D-83BC-C69B61A0DFE3}" type="datetimeFigureOut">
              <a:rPr kumimoji="1" lang="ja-JP" altLang="en-US" smtClean="0"/>
              <a:t>2019/8/30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D0B23-54E9-4743-A177-B9A73FDA19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0464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080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 smtClean="0">
                <a:latin typeface="+mj-ea"/>
              </a:rPr>
              <a:t>【</a:t>
            </a:r>
            <a:r>
              <a:rPr lang="ja-JP" altLang="en-US" sz="2400" smtClean="0">
                <a:latin typeface="+mj-ea"/>
              </a:rPr>
              <a:t>資料</a:t>
            </a:r>
            <a:r>
              <a:rPr lang="en-US" altLang="ja-JP" sz="2400" smtClean="0">
                <a:latin typeface="+mj-ea"/>
              </a:rPr>
              <a:t>】</a:t>
            </a:r>
            <a:endParaRPr lang="ja-JP" altLang="en-US" sz="2400" dirty="0">
              <a:latin typeface="+mj-ea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056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 smtClean="0">
                <a:latin typeface="+mj-ea"/>
              </a:rPr>
              <a:t>【</a:t>
            </a:r>
            <a:r>
              <a:rPr lang="ja-JP" altLang="en-US" sz="2400" smtClean="0">
                <a:latin typeface="+mj-ea"/>
              </a:rPr>
              <a:t>資料</a:t>
            </a:r>
            <a:r>
              <a:rPr lang="en-US" altLang="ja-JP" sz="2400" smtClean="0">
                <a:latin typeface="+mj-ea"/>
              </a:rPr>
              <a:t>】</a:t>
            </a:r>
            <a:endParaRPr lang="ja-JP" altLang="en-US" sz="2400" dirty="0">
              <a:latin typeface="+mj-ea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799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 smtClean="0">
                <a:latin typeface="+mj-ea"/>
              </a:rPr>
              <a:t>【</a:t>
            </a:r>
            <a:r>
              <a:rPr lang="ja-JP" altLang="en-US" sz="2400" smtClean="0">
                <a:latin typeface="+mj-ea"/>
              </a:rPr>
              <a:t>資料</a:t>
            </a:r>
            <a:r>
              <a:rPr lang="en-US" altLang="ja-JP" sz="2400" smtClean="0">
                <a:latin typeface="+mj-ea"/>
              </a:rPr>
              <a:t>】</a:t>
            </a:r>
            <a:endParaRPr lang="ja-JP" altLang="en-US" sz="2400" dirty="0">
              <a:latin typeface="+mj-ea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184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 smtClean="0">
                <a:latin typeface="+mj-ea"/>
              </a:rPr>
              <a:t>【</a:t>
            </a:r>
            <a:r>
              <a:rPr lang="ja-JP" altLang="en-US" sz="2400" smtClean="0">
                <a:latin typeface="+mj-ea"/>
              </a:rPr>
              <a:t>資料</a:t>
            </a:r>
            <a:r>
              <a:rPr lang="en-US" altLang="ja-JP" sz="2400" smtClean="0">
                <a:latin typeface="+mj-ea"/>
              </a:rPr>
              <a:t>】</a:t>
            </a:r>
            <a:endParaRPr lang="ja-JP" altLang="en-US" sz="2400" dirty="0">
              <a:latin typeface="+mj-ea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164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 smtClean="0">
                <a:latin typeface="+mj-ea"/>
              </a:rPr>
              <a:t>【</a:t>
            </a:r>
            <a:r>
              <a:rPr lang="ja-JP" altLang="en-US" sz="2400" smtClean="0">
                <a:latin typeface="+mj-ea"/>
              </a:rPr>
              <a:t>資料</a:t>
            </a:r>
            <a:r>
              <a:rPr lang="en-US" altLang="ja-JP" sz="2400" smtClean="0">
                <a:latin typeface="+mj-ea"/>
              </a:rPr>
              <a:t>】</a:t>
            </a:r>
            <a:endParaRPr lang="ja-JP" altLang="en-US" sz="2400" dirty="0">
              <a:latin typeface="+mj-ea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335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 smtClean="0">
                <a:latin typeface="+mj-ea"/>
              </a:rPr>
              <a:t>【</a:t>
            </a:r>
            <a:r>
              <a:rPr lang="ja-JP" altLang="en-US" sz="2400" smtClean="0">
                <a:latin typeface="+mj-ea"/>
              </a:rPr>
              <a:t>資料</a:t>
            </a:r>
            <a:r>
              <a:rPr lang="en-US" altLang="ja-JP" sz="2400" smtClean="0">
                <a:latin typeface="+mj-ea"/>
              </a:rPr>
              <a:t>】</a:t>
            </a:r>
            <a:endParaRPr lang="ja-JP" altLang="en-US" sz="2400" dirty="0">
              <a:latin typeface="+mj-ea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49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 smtClean="0">
                <a:latin typeface="+mj-ea"/>
              </a:rPr>
              <a:t>【</a:t>
            </a:r>
            <a:r>
              <a:rPr lang="ja-JP" altLang="en-US" sz="2400" smtClean="0">
                <a:latin typeface="+mj-ea"/>
              </a:rPr>
              <a:t>資料</a:t>
            </a:r>
            <a:r>
              <a:rPr lang="en-US" altLang="ja-JP" sz="2400" smtClean="0">
                <a:latin typeface="+mj-ea"/>
              </a:rPr>
              <a:t>】</a:t>
            </a:r>
            <a:endParaRPr lang="ja-JP" altLang="en-US" sz="2400" dirty="0">
              <a:latin typeface="+mj-ea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520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 smtClean="0">
                <a:latin typeface="+mj-ea"/>
              </a:rPr>
              <a:t>【</a:t>
            </a:r>
            <a:r>
              <a:rPr lang="ja-JP" altLang="en-US" sz="2400" smtClean="0">
                <a:latin typeface="+mj-ea"/>
              </a:rPr>
              <a:t>資料</a:t>
            </a:r>
            <a:r>
              <a:rPr lang="en-US" altLang="ja-JP" sz="2400" smtClean="0">
                <a:latin typeface="+mj-ea"/>
              </a:rPr>
              <a:t>】</a:t>
            </a:r>
            <a:endParaRPr lang="ja-JP" altLang="en-US" sz="2400" dirty="0">
              <a:latin typeface="+mj-ea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345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 smtClean="0">
                <a:latin typeface="+mj-ea"/>
              </a:rPr>
              <a:t>【</a:t>
            </a:r>
            <a:r>
              <a:rPr lang="ja-JP" altLang="en-US" sz="2400" smtClean="0">
                <a:latin typeface="+mj-ea"/>
              </a:rPr>
              <a:t>資料</a:t>
            </a:r>
            <a:r>
              <a:rPr lang="en-US" altLang="ja-JP" sz="2400" smtClean="0">
                <a:latin typeface="+mj-ea"/>
              </a:rPr>
              <a:t>】</a:t>
            </a:r>
            <a:endParaRPr lang="ja-JP" altLang="en-US" sz="2400" dirty="0">
              <a:latin typeface="+mj-ea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9271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 smtClean="0">
                <a:latin typeface="+mj-ea"/>
              </a:rPr>
              <a:t>【</a:t>
            </a:r>
            <a:r>
              <a:rPr lang="ja-JP" altLang="en-US" sz="2400" smtClean="0">
                <a:latin typeface="+mj-ea"/>
              </a:rPr>
              <a:t>資料</a:t>
            </a:r>
            <a:r>
              <a:rPr lang="en-US" altLang="ja-JP" sz="2400" smtClean="0">
                <a:latin typeface="+mj-ea"/>
              </a:rPr>
              <a:t>】</a:t>
            </a:r>
            <a:endParaRPr lang="ja-JP" altLang="en-US" sz="2400" dirty="0">
              <a:latin typeface="+mj-ea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212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 smtClean="0">
                <a:latin typeface="+mj-ea"/>
              </a:rPr>
              <a:t>【</a:t>
            </a:r>
            <a:r>
              <a:rPr lang="ja-JP" altLang="en-US" sz="2400" smtClean="0">
                <a:latin typeface="+mj-ea"/>
              </a:rPr>
              <a:t>救急医療における画像検査の意義</a:t>
            </a:r>
            <a:r>
              <a:rPr lang="en-US" altLang="ja-JP" sz="2400" smtClean="0">
                <a:latin typeface="+mj-ea"/>
              </a:rPr>
              <a:t>】</a:t>
            </a:r>
            <a:endParaRPr lang="ja-JP" altLang="en-US" sz="2400" dirty="0">
              <a:latin typeface="+mj-ea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009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 smtClean="0">
                <a:latin typeface="+mj-ea"/>
              </a:rPr>
              <a:t>【</a:t>
            </a:r>
            <a:r>
              <a:rPr lang="ja-JP" altLang="en-US" sz="2400" smtClean="0">
                <a:latin typeface="+mj-ea"/>
              </a:rPr>
              <a:t>資料</a:t>
            </a:r>
            <a:r>
              <a:rPr lang="en-US" altLang="ja-JP" sz="2400" smtClean="0">
                <a:latin typeface="+mj-ea"/>
              </a:rPr>
              <a:t>】</a:t>
            </a:r>
            <a:endParaRPr lang="ja-JP" altLang="en-US" sz="2400" dirty="0">
              <a:latin typeface="+mj-ea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71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 smtClean="0">
                <a:latin typeface="+mj-ea"/>
              </a:rPr>
              <a:t>【</a:t>
            </a:r>
            <a:r>
              <a:rPr lang="ja-JP" altLang="en-US" sz="2400" smtClean="0">
                <a:latin typeface="+mj-ea"/>
              </a:rPr>
              <a:t>資料</a:t>
            </a:r>
            <a:r>
              <a:rPr lang="en-US" altLang="ja-JP" sz="2400" smtClean="0">
                <a:latin typeface="+mj-ea"/>
              </a:rPr>
              <a:t>】</a:t>
            </a:r>
            <a:endParaRPr lang="ja-JP" altLang="en-US" sz="2400" dirty="0">
              <a:latin typeface="+mj-ea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3484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 smtClean="0">
                <a:latin typeface="+mj-ea"/>
              </a:rPr>
              <a:t>【</a:t>
            </a:r>
            <a:r>
              <a:rPr lang="ja-JP" altLang="en-US" sz="2400" smtClean="0">
                <a:latin typeface="+mj-ea"/>
              </a:rPr>
              <a:t>資料</a:t>
            </a:r>
            <a:r>
              <a:rPr lang="en-US" altLang="ja-JP" sz="2400" smtClean="0">
                <a:latin typeface="+mj-ea"/>
              </a:rPr>
              <a:t>】</a:t>
            </a:r>
            <a:endParaRPr lang="ja-JP" altLang="en-US" sz="2400" dirty="0">
              <a:latin typeface="+mj-ea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0460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 smtClean="0">
                <a:latin typeface="+mj-ea"/>
              </a:rPr>
              <a:t>【</a:t>
            </a:r>
            <a:r>
              <a:rPr lang="ja-JP" altLang="en-US" sz="2400" smtClean="0">
                <a:latin typeface="+mj-ea"/>
              </a:rPr>
              <a:t>資料</a:t>
            </a:r>
            <a:r>
              <a:rPr lang="en-US" altLang="ja-JP" sz="2400" smtClean="0">
                <a:latin typeface="+mj-ea"/>
              </a:rPr>
              <a:t>】</a:t>
            </a:r>
            <a:endParaRPr lang="ja-JP" altLang="en-US" sz="2400" dirty="0">
              <a:latin typeface="+mj-ea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9110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 smtClean="0">
                <a:latin typeface="+mj-ea"/>
              </a:rPr>
              <a:t>【</a:t>
            </a:r>
            <a:r>
              <a:rPr lang="ja-JP" altLang="en-US" sz="2400" smtClean="0">
                <a:latin typeface="+mj-ea"/>
              </a:rPr>
              <a:t>資料</a:t>
            </a:r>
            <a:r>
              <a:rPr lang="en-US" altLang="ja-JP" sz="2400" smtClean="0">
                <a:latin typeface="+mj-ea"/>
              </a:rPr>
              <a:t>】</a:t>
            </a:r>
            <a:endParaRPr lang="ja-JP" altLang="en-US" sz="2400" dirty="0">
              <a:latin typeface="+mj-ea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2126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 smtClean="0">
                <a:latin typeface="+mj-ea"/>
              </a:rPr>
              <a:t>【</a:t>
            </a:r>
            <a:r>
              <a:rPr lang="ja-JP" altLang="en-US" sz="2400" smtClean="0">
                <a:latin typeface="+mj-ea"/>
              </a:rPr>
              <a:t>資料</a:t>
            </a:r>
            <a:r>
              <a:rPr lang="en-US" altLang="ja-JP" sz="2400" smtClean="0">
                <a:latin typeface="+mj-ea"/>
              </a:rPr>
              <a:t>】</a:t>
            </a:r>
            <a:endParaRPr lang="ja-JP" altLang="en-US" sz="2400" dirty="0">
              <a:latin typeface="+mj-ea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163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 smtClean="0">
                <a:latin typeface="+mj-ea"/>
              </a:rPr>
              <a:t>【</a:t>
            </a:r>
            <a:r>
              <a:rPr lang="ja-JP" altLang="en-US" sz="2400" smtClean="0">
                <a:latin typeface="+mj-ea"/>
              </a:rPr>
              <a:t>資料</a:t>
            </a:r>
            <a:r>
              <a:rPr lang="en-US" altLang="ja-JP" sz="2400" smtClean="0">
                <a:latin typeface="+mj-ea"/>
              </a:rPr>
              <a:t>】</a:t>
            </a:r>
            <a:endParaRPr lang="ja-JP" altLang="en-US" sz="2400" dirty="0">
              <a:latin typeface="+mj-ea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2844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 smtClean="0">
                <a:latin typeface="+mj-ea"/>
              </a:rPr>
              <a:t>【</a:t>
            </a:r>
            <a:r>
              <a:rPr lang="ja-JP" altLang="en-US" sz="2400" smtClean="0">
                <a:latin typeface="+mj-ea"/>
              </a:rPr>
              <a:t>資料</a:t>
            </a:r>
            <a:r>
              <a:rPr lang="en-US" altLang="ja-JP" sz="2400" smtClean="0">
                <a:latin typeface="+mj-ea"/>
              </a:rPr>
              <a:t>】</a:t>
            </a:r>
            <a:endParaRPr lang="ja-JP" altLang="en-US" sz="2400" dirty="0">
              <a:latin typeface="+mj-ea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2159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 smtClean="0">
                <a:latin typeface="+mj-ea"/>
              </a:rPr>
              <a:t>【</a:t>
            </a:r>
            <a:r>
              <a:rPr lang="ja-JP" altLang="en-US" sz="2400" smtClean="0">
                <a:latin typeface="+mj-ea"/>
              </a:rPr>
              <a:t>資料</a:t>
            </a:r>
            <a:r>
              <a:rPr lang="en-US" altLang="ja-JP" sz="2400" smtClean="0">
                <a:latin typeface="+mj-ea"/>
              </a:rPr>
              <a:t>】</a:t>
            </a:r>
            <a:endParaRPr lang="ja-JP" altLang="en-US" sz="2400" dirty="0">
              <a:latin typeface="+mj-ea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5795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 smtClean="0">
                <a:latin typeface="+mj-ea"/>
              </a:rPr>
              <a:t>【</a:t>
            </a:r>
            <a:r>
              <a:rPr lang="ja-JP" altLang="en-US" sz="2400" smtClean="0">
                <a:latin typeface="+mj-ea"/>
              </a:rPr>
              <a:t>資料</a:t>
            </a:r>
            <a:r>
              <a:rPr lang="en-US" altLang="ja-JP" sz="2400" smtClean="0">
                <a:latin typeface="+mj-ea"/>
              </a:rPr>
              <a:t>】</a:t>
            </a:r>
            <a:endParaRPr lang="ja-JP" altLang="en-US" sz="2400" dirty="0">
              <a:latin typeface="+mj-ea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965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 smtClean="0">
                <a:latin typeface="+mj-ea"/>
              </a:rPr>
              <a:t>【</a:t>
            </a:r>
            <a:r>
              <a:rPr lang="ja-JP" altLang="en-US" sz="2400" smtClean="0">
                <a:latin typeface="+mj-ea"/>
              </a:rPr>
              <a:t>画像検査依頼時の情報共有</a:t>
            </a:r>
            <a:r>
              <a:rPr lang="en-US" altLang="ja-JP" sz="2400" smtClean="0">
                <a:latin typeface="+mj-ea"/>
              </a:rPr>
              <a:t>】</a:t>
            </a:r>
            <a:endParaRPr lang="ja-JP" altLang="en-US" sz="2400" dirty="0">
              <a:latin typeface="+mj-ea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3273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 smtClean="0">
                <a:latin typeface="+mj-ea"/>
              </a:rPr>
              <a:t>【</a:t>
            </a:r>
            <a:r>
              <a:rPr lang="ja-JP" altLang="en-US" sz="2400" smtClean="0">
                <a:latin typeface="+mj-ea"/>
              </a:rPr>
              <a:t>資料</a:t>
            </a:r>
            <a:r>
              <a:rPr lang="en-US" altLang="ja-JP" sz="2400" smtClean="0">
                <a:latin typeface="+mj-ea"/>
              </a:rPr>
              <a:t>】</a:t>
            </a:r>
            <a:endParaRPr lang="ja-JP" altLang="en-US" sz="2400" dirty="0">
              <a:latin typeface="+mj-ea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9483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 smtClean="0">
                <a:latin typeface="+mj-ea"/>
              </a:rPr>
              <a:t>【</a:t>
            </a:r>
            <a:r>
              <a:rPr lang="ja-JP" altLang="en-US" sz="2400" smtClean="0">
                <a:latin typeface="+mj-ea"/>
              </a:rPr>
              <a:t>資料</a:t>
            </a:r>
            <a:r>
              <a:rPr lang="en-US" altLang="ja-JP" sz="2400" smtClean="0">
                <a:latin typeface="+mj-ea"/>
              </a:rPr>
              <a:t>】</a:t>
            </a:r>
            <a:endParaRPr lang="ja-JP" altLang="en-US" sz="2400" dirty="0">
              <a:latin typeface="+mj-ea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7816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 smtClean="0">
                <a:latin typeface="+mj-ea"/>
              </a:rPr>
              <a:t>【</a:t>
            </a:r>
            <a:r>
              <a:rPr lang="ja-JP" altLang="en-US" sz="2400" smtClean="0">
                <a:latin typeface="+mj-ea"/>
              </a:rPr>
              <a:t>資料</a:t>
            </a:r>
            <a:r>
              <a:rPr lang="en-US" altLang="ja-JP" sz="2400" smtClean="0">
                <a:latin typeface="+mj-ea"/>
              </a:rPr>
              <a:t>】</a:t>
            </a:r>
            <a:endParaRPr lang="ja-JP" altLang="en-US" sz="2400" dirty="0">
              <a:latin typeface="+mj-ea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244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 smtClean="0">
                <a:latin typeface="+mj-ea"/>
              </a:rPr>
              <a:t>【</a:t>
            </a:r>
            <a:r>
              <a:rPr lang="ja-JP" altLang="en-US" sz="2400" smtClean="0">
                <a:latin typeface="+mj-ea"/>
              </a:rPr>
              <a:t>資料</a:t>
            </a:r>
            <a:r>
              <a:rPr lang="en-US" altLang="ja-JP" sz="2400" smtClean="0">
                <a:latin typeface="+mj-ea"/>
              </a:rPr>
              <a:t>】</a:t>
            </a:r>
            <a:endParaRPr lang="ja-JP" altLang="en-US" sz="2400" dirty="0">
              <a:latin typeface="+mj-ea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1492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 smtClean="0">
                <a:latin typeface="+mj-ea"/>
              </a:rPr>
              <a:t>【</a:t>
            </a:r>
            <a:r>
              <a:rPr lang="ja-JP" altLang="en-US" sz="2400" smtClean="0">
                <a:latin typeface="+mj-ea"/>
              </a:rPr>
              <a:t>資料</a:t>
            </a:r>
            <a:r>
              <a:rPr lang="en-US" altLang="ja-JP" sz="2400" smtClean="0">
                <a:latin typeface="+mj-ea"/>
              </a:rPr>
              <a:t>】</a:t>
            </a:r>
            <a:endParaRPr lang="ja-JP" altLang="en-US" sz="2400" dirty="0">
              <a:latin typeface="+mj-ea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1733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 smtClean="0">
                <a:latin typeface="+mj-ea"/>
              </a:rPr>
              <a:t>【</a:t>
            </a:r>
            <a:r>
              <a:rPr lang="ja-JP" altLang="en-US" sz="2400" smtClean="0">
                <a:latin typeface="+mj-ea"/>
              </a:rPr>
              <a:t>資料</a:t>
            </a:r>
            <a:r>
              <a:rPr lang="en-US" altLang="ja-JP" sz="2400" smtClean="0">
                <a:latin typeface="+mj-ea"/>
              </a:rPr>
              <a:t>】</a:t>
            </a:r>
            <a:endParaRPr lang="ja-JP" altLang="en-US" sz="2400" dirty="0">
              <a:latin typeface="+mj-ea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7505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 smtClean="0">
                <a:latin typeface="+mj-ea"/>
              </a:rPr>
              <a:t>【</a:t>
            </a:r>
            <a:r>
              <a:rPr lang="ja-JP" altLang="en-US" sz="2400" smtClean="0">
                <a:latin typeface="+mj-ea"/>
              </a:rPr>
              <a:t>資料</a:t>
            </a:r>
            <a:r>
              <a:rPr lang="en-US" altLang="ja-JP" sz="2400" smtClean="0">
                <a:latin typeface="+mj-ea"/>
              </a:rPr>
              <a:t>】</a:t>
            </a:r>
            <a:endParaRPr lang="ja-JP" altLang="en-US" sz="2400" dirty="0">
              <a:latin typeface="+mj-ea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7844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 smtClean="0">
                <a:latin typeface="+mj-ea"/>
              </a:rPr>
              <a:t>【</a:t>
            </a:r>
            <a:r>
              <a:rPr lang="ja-JP" altLang="en-US" sz="2400" smtClean="0">
                <a:latin typeface="+mj-ea"/>
              </a:rPr>
              <a:t>資料</a:t>
            </a:r>
            <a:r>
              <a:rPr lang="en-US" altLang="ja-JP" sz="2400" smtClean="0">
                <a:latin typeface="+mj-ea"/>
              </a:rPr>
              <a:t>】</a:t>
            </a:r>
            <a:endParaRPr lang="ja-JP" altLang="en-US" sz="2400" dirty="0">
              <a:latin typeface="+mj-ea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3311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 smtClean="0">
                <a:latin typeface="+mj-ea"/>
              </a:rPr>
              <a:t>【</a:t>
            </a:r>
            <a:r>
              <a:rPr lang="ja-JP" altLang="en-US" sz="2400" smtClean="0">
                <a:latin typeface="+mj-ea"/>
              </a:rPr>
              <a:t>資料</a:t>
            </a:r>
            <a:r>
              <a:rPr lang="en-US" altLang="ja-JP" sz="2400" smtClean="0">
                <a:latin typeface="+mj-ea"/>
              </a:rPr>
              <a:t>】</a:t>
            </a:r>
            <a:endParaRPr lang="ja-JP" altLang="en-US" sz="2400" dirty="0">
              <a:latin typeface="+mj-ea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0682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 smtClean="0">
                <a:latin typeface="+mj-ea"/>
              </a:rPr>
              <a:t>【</a:t>
            </a:r>
            <a:r>
              <a:rPr lang="ja-JP" altLang="en-US" sz="2400" smtClean="0">
                <a:latin typeface="+mj-ea"/>
              </a:rPr>
              <a:t>資料</a:t>
            </a:r>
            <a:r>
              <a:rPr lang="en-US" altLang="ja-JP" sz="2400" smtClean="0">
                <a:latin typeface="+mj-ea"/>
              </a:rPr>
              <a:t>】</a:t>
            </a:r>
            <a:endParaRPr lang="ja-JP" altLang="en-US" sz="2400" dirty="0">
              <a:latin typeface="+mj-ea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406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 smtClean="0">
                <a:latin typeface="+mj-ea"/>
              </a:rPr>
              <a:t>【</a:t>
            </a:r>
            <a:r>
              <a:rPr lang="ja-JP" altLang="en-US" sz="2400" smtClean="0">
                <a:latin typeface="+mj-ea"/>
              </a:rPr>
              <a:t>救急外来における撮影画像の確認</a:t>
            </a:r>
            <a:r>
              <a:rPr lang="en-US" altLang="ja-JP" sz="2400" smtClean="0">
                <a:latin typeface="+mj-ea"/>
              </a:rPr>
              <a:t>】</a:t>
            </a:r>
            <a:endParaRPr lang="ja-JP" altLang="en-US" sz="2400" dirty="0">
              <a:latin typeface="+mj-ea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163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734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 smtClean="0">
                <a:latin typeface="+mj-ea"/>
              </a:rPr>
              <a:t>【</a:t>
            </a:r>
            <a:r>
              <a:rPr lang="ja-JP" altLang="en-US" sz="2400" smtClean="0">
                <a:latin typeface="+mj-ea"/>
              </a:rPr>
              <a:t>画像診断報告書の確認と</a:t>
            </a:r>
            <a:r>
              <a:rPr lang="en-US" altLang="ja-JP" sz="240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incidental findings</a:t>
            </a:r>
            <a:r>
              <a:rPr lang="en-US" altLang="ja-JP" sz="2400" smtClean="0">
                <a:latin typeface="+mj-ea"/>
              </a:rPr>
              <a:t>】</a:t>
            </a:r>
            <a:endParaRPr lang="ja-JP" altLang="en-US" sz="2400" dirty="0">
              <a:latin typeface="+mj-ea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007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 smtClean="0">
                <a:latin typeface="+mj-ea"/>
              </a:rPr>
              <a:t>【</a:t>
            </a:r>
            <a:r>
              <a:rPr lang="ja-JP" altLang="en-US" sz="2400" smtClean="0">
                <a:latin typeface="+mj-ea"/>
              </a:rPr>
              <a:t>院内体制の整備</a:t>
            </a:r>
            <a:r>
              <a:rPr lang="en-US" altLang="ja-JP" sz="2400" smtClean="0">
                <a:latin typeface="+mj-ea"/>
              </a:rPr>
              <a:t>】</a:t>
            </a:r>
            <a:endParaRPr lang="ja-JP" altLang="en-US" sz="2400" dirty="0">
              <a:latin typeface="+mj-ea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673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641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 smtClean="0">
                <a:latin typeface="+mj-ea"/>
              </a:rPr>
              <a:t>【</a:t>
            </a:r>
            <a:r>
              <a:rPr lang="ja-JP" altLang="en-US" sz="2400" smtClean="0">
                <a:latin typeface="+mj-ea"/>
              </a:rPr>
              <a:t>資料</a:t>
            </a:r>
            <a:r>
              <a:rPr lang="en-US" altLang="ja-JP" sz="2400" smtClean="0">
                <a:latin typeface="+mj-ea"/>
              </a:rPr>
              <a:t>】</a:t>
            </a:r>
            <a:endParaRPr lang="ja-JP" altLang="en-US" sz="2400" dirty="0">
              <a:latin typeface="+mj-ea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974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</Words>
  <Application>Microsoft Office PowerPoint</Application>
  <PresentationFormat>画面に合わせる (4:3)</PresentationFormat>
  <Paragraphs>36</Paragraphs>
  <Slides>39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39</vt:i4>
      </vt:variant>
    </vt:vector>
  </HeadingPairs>
  <TitlesOfParts>
    <vt:vector size="44" baseType="lpstr">
      <vt:lpstr>ＭＳ Ｐゴシック</vt:lpstr>
      <vt:lpstr>Arial</vt:lpstr>
      <vt:lpstr>Calibri</vt:lpstr>
      <vt:lpstr>Calibri Light</vt:lpstr>
      <vt:lpstr>Office テーマ</vt:lpstr>
      <vt:lpstr>PowerPoint プレゼンテーション</vt:lpstr>
      <vt:lpstr>【救急医療における画像検査の意義】</vt:lpstr>
      <vt:lpstr>【画像検査依頼時の情報共有】</vt:lpstr>
      <vt:lpstr>【救急外来における撮影画像の確認】</vt:lpstr>
      <vt:lpstr>PowerPoint プレゼンテーション</vt:lpstr>
      <vt:lpstr>【画像診断報告書の確認とincidental findings】</vt:lpstr>
      <vt:lpstr>【院内体制の整備】</vt:lpstr>
      <vt:lpstr>PowerPoint プレゼンテーション</vt:lpstr>
      <vt:lpstr>【資料】</vt:lpstr>
      <vt:lpstr>【資料】</vt:lpstr>
      <vt:lpstr>【資料】</vt:lpstr>
      <vt:lpstr>【資料】</vt:lpstr>
      <vt:lpstr>【資料】</vt:lpstr>
      <vt:lpstr>【資料】</vt:lpstr>
      <vt:lpstr>【資料】</vt:lpstr>
      <vt:lpstr>【資料】</vt:lpstr>
      <vt:lpstr>【資料】</vt:lpstr>
      <vt:lpstr>【資料】</vt:lpstr>
      <vt:lpstr>【資料】</vt:lpstr>
      <vt:lpstr>【資料】</vt:lpstr>
      <vt:lpstr>【資料】</vt:lpstr>
      <vt:lpstr>【資料】</vt:lpstr>
      <vt:lpstr>【資料】</vt:lpstr>
      <vt:lpstr>【資料】</vt:lpstr>
      <vt:lpstr>【資料】</vt:lpstr>
      <vt:lpstr>【資料】</vt:lpstr>
      <vt:lpstr>【資料】</vt:lpstr>
      <vt:lpstr>【資料】</vt:lpstr>
      <vt:lpstr>【資料】</vt:lpstr>
      <vt:lpstr>【資料】</vt:lpstr>
      <vt:lpstr>【資料】</vt:lpstr>
      <vt:lpstr>【資料】</vt:lpstr>
      <vt:lpstr>【資料】</vt:lpstr>
      <vt:lpstr>【資料】</vt:lpstr>
      <vt:lpstr>【資料】</vt:lpstr>
      <vt:lpstr>【資料】</vt:lpstr>
      <vt:lpstr>【資料】</vt:lpstr>
      <vt:lpstr>【資料】</vt:lpstr>
      <vt:lpstr>【資料】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1</cp:revision>
  <dcterms:created xsi:type="dcterms:W3CDTF">2019-08-30T04:53:18Z</dcterms:created>
  <dcterms:modified xsi:type="dcterms:W3CDTF">2019-08-30T04:53:18Z</dcterms:modified>
</cp:coreProperties>
</file>