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FC17-9D86-4313-81ED-2D68E8A4BB4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0594-0628-414C-9D7C-6C1D9B173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4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DFC17-9D86-4313-81ED-2D68E8A4BB4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0594-0628-414C-9D7C-6C1D9B1738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0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2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手術手技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手術手技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1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7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院内体制の整備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PresentationFormat>画面に合わせる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【手術手技】</vt:lpstr>
      <vt:lpstr>【手術手技】</vt:lpstr>
      <vt:lpstr>PowerPoint プレゼンテーション</vt:lpstr>
      <vt:lpstr>【院内体制の整備】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2018-09-25T02:36:42Z</dcterms:created>
  <dcterms:modified xsi:type="dcterms:W3CDTF">2018-09-25T02:36:42Z</dcterms:modified>
</cp:coreProperties>
</file>