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34E89-74DE-43EF-94F7-90548D6C4282}" type="datetimeFigureOut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01D7F-119F-489F-AC18-BBF72B03C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6365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34E89-74DE-43EF-94F7-90548D6C4282}" type="datetimeFigureOut">
              <a:rPr kumimoji="1" lang="ja-JP" altLang="en-US" smtClean="0"/>
              <a:t>2018/1/19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01D7F-119F-489F-AC18-BBF72B03CB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326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4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アナフィラキシーの認識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06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15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薬剤使用時の観察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1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789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アドレナリンの筋肉内注射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14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アドレナリンの配備、指示・連絡体制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9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smtClean="0">
                <a:latin typeface="+mj-ea"/>
              </a:rPr>
              <a:t>【</a:t>
            </a:r>
            <a:r>
              <a:rPr lang="ja-JP" altLang="en-US" sz="2400" smtClean="0">
                <a:latin typeface="+mj-ea"/>
              </a:rPr>
              <a:t>アレルギー情報の把握・共有</a:t>
            </a:r>
            <a:r>
              <a:rPr lang="en-US" altLang="ja-JP" sz="2400" smtClean="0">
                <a:latin typeface="+mj-ea"/>
              </a:rPr>
              <a:t>】</a:t>
            </a:r>
            <a:endParaRPr lang="ja-JP" altLang="en-US" sz="2400" dirty="0">
              <a:latin typeface="+mj-ea"/>
            </a:endParaRPr>
          </a:p>
        </p:txBody>
      </p:sp>
      <p:pic>
        <p:nvPicPr>
          <p:cNvPr id="3" name="図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7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画面に合わせる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【アナフィラキシーの認識】</vt:lpstr>
      <vt:lpstr>PowerPoint プレゼンテーション</vt:lpstr>
      <vt:lpstr>【薬剤使用時の観察】</vt:lpstr>
      <vt:lpstr>PowerPoint プレゼンテーション</vt:lpstr>
      <vt:lpstr>【アドレナリンの筋肉内注射】</vt:lpstr>
      <vt:lpstr>【アドレナリンの配備、指示・連絡体制】</vt:lpstr>
      <vt:lpstr>【アレルギー情報の把握・共有】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revision>1</cp:revision>
  <dcterms:created xsi:type="dcterms:W3CDTF">2018-01-19T06:17:35Z</dcterms:created>
  <dcterms:modified xsi:type="dcterms:W3CDTF">2018-01-19T06:17:35Z</dcterms:modified>
</cp:coreProperties>
</file>