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05491-0C3A-A1D8-091E-E0F1618E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D73E47-5C5A-79D9-B01B-243102EC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F85-60F3-4630-B02E-59A6B3CE11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DC48F7-5B97-7F5B-9830-FE6A9888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5435C0-71E4-EA47-3955-09B1F909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AC4E-952F-418E-9848-FD0F76448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28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C1A852F-ECCA-E243-E26F-EEA1F747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2B378B-C8E3-CFE4-CAD4-275BE586C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F00207-BB81-99E8-E9F5-69FE2027F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3CF85-60F3-4630-B02E-59A6B3CE11B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B9D7BE-30D5-B263-5D47-9B105F6B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6FCB6C-11A6-2BF8-6319-FBCFF1AB5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C3AC4E-952F-418E-9848-FD0F76448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F9838A0-DDC3-F7A0-310F-B3CF7BD1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DB9BD5-C36A-FCE0-1D16-5B4C88BDE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310296F-43FD-6EE1-6FC0-FA68965A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5C75D0-CE5F-EB1C-EB51-ABD10F86A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E517F5F-E566-D824-210C-84FC70DD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AE75CF-B2E7-1030-DCD0-B5F4D32F2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2638B04-9E6F-6A7C-C972-B96DA97A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BF2D0A-89D1-6E4C-96E5-7DFE6172D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456A68F-255D-9C3D-62A3-45E458B6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E57214-7D68-267C-B55A-4E881E43B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7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9CAB082-4A1A-E25D-33E0-65347937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5F9F89-40DB-4EE1-387B-4BAEFE280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5F819FE-EF06-ED48-23E5-5B0ACF44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9F99C8-B8A1-1584-AFD1-AF2C061EA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D67E747-3E27-5D2A-1D42-02F5A712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8D755B-470E-AA75-84C2-6BF37EE18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E9281D9-394D-09EA-7274-04B6880B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2CD142-626F-86CA-B4E5-0D2217AA5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68F08B1-C440-FF87-D888-8E46FEED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DB8A74-57BE-1F5F-40B5-7C3C2BC2C4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7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8867FE1-0DA6-597E-500D-C65E3C1E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0032E5-2E20-40EC-FB3A-A20909C4C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3CC1DDD-AA53-1A6B-BCA5-349519C9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BB67A7-CC96-8767-7FDA-245AFBE3D6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4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C3916E9-1520-D04C-2AE6-290D167B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DA121F-3F4A-03F5-B060-76B080910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141CED8-2D8E-4919-2409-ADECFA2C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630D2C-7F2B-D902-0955-0F0F9F33E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6362CF6-56CE-34DC-2C06-57DBCA2A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4A17D4-053F-08BF-B1FE-EB89D0C41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7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3537656-496F-A5A2-A7A1-44BAA4E9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EDC58F-FC5C-C775-96F2-ADEAACE9A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3FE364-5FBB-7166-5575-6A06A7F6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959D02-F0E6-103D-BE5F-7AA1BA6B9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7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25433F9-02D2-0024-1A6C-C7CD7EDA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5C1977-F4F1-4FD8-F0B6-99739D7B23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7A0614D-E34C-2FB0-6EF6-D77343D9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FE5127-6702-8DF1-5A19-FBB9A9583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7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62E3340-78AF-1C80-2285-7A0B6035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4B7E07-7E5E-080D-87A9-FB61BA292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32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A4EDF03-E4F4-86BA-698F-8EC07C73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B630F9-BE57-6992-CAF5-7B075931C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0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9D63EB2-8D8E-D4EB-71D2-FB34C0B1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B53732-E034-BE8A-11D6-F1CFBE0C8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1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5361EB9-A6E5-46BE-5A19-A4765B7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97BE86-CD6C-BBDE-B556-D1E3DAB0B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27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DEFFABF-ADE1-69BA-4F87-55A1F62A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F039DD-69EC-8C10-FC60-29F9436A9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F017995-1B31-5085-0E69-370B24CC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D6ED2F-3EA5-119C-2CBB-7DB6506D7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166C46-1B18-D2A9-E787-904CBFDC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17B205-6DF8-7AC7-F161-DCB226EED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6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6AA866E-BF43-6B68-D00D-55E49A4C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BB32D5-D658-1969-FF46-1DE8672F3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9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F6A8C53-DE6A-4FC6-1DA8-B5539D63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BC5319-4083-1EA3-8506-8EA5E8E1B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EB1E94C-0704-BCE8-7D8F-FF785256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80F812-D255-9BB2-6C41-036F232B4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0ECD42B-6861-A31B-85C0-D2018F59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DB487A-CF71-DDCC-1F53-743E3326F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5CCCED2-CFD8-800B-EA47-5198234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8EE4CA-E9B7-37CD-4D96-AC42DE1CE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61C6E0F-FE5B-F808-FE1F-51B8F4BF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資料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A363AD-ADF1-4E50-A929-883B793CE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PresentationFormat>画面に合わせる (4:3)</PresentationFormat>
  <Paragraphs>31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6" baseType="lpstr">
      <vt:lpstr>游ゴシック</vt:lpstr>
      <vt:lpstr>游ゴシック Light</vt:lpstr>
      <vt:lpstr>Arial</vt:lpstr>
      <vt:lpstr>Office テーマ</vt:lpstr>
      <vt:lpstr>PowerPoint プレゼンテーション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2026-01-23T06:31:37Z</dcterms:created>
  <dcterms:modified xsi:type="dcterms:W3CDTF">2026-01-23T06:31:37Z</dcterms:modified>
</cp:coreProperties>
</file>