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707642-937D-436F-A813-24C2538EA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7E164-4544-4CB9-8D76-85BCF5D0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737C-1BD7-4393-85AD-D7815B885CB2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6D2D68-1856-469F-A566-0ADB11D5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4324A59-9EFA-4876-A3F7-1BC8D08A1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37B3-9BBD-421F-B85C-159F65F93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44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23CACF2-B462-402B-A600-B36A32B5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9D60BD-39C9-4F83-8CCC-1BBA900C3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DE362E-8D9D-409A-80BD-B653EC925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7737C-1BD7-4393-85AD-D7815B885CB2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B5E7F0-EDB8-4483-A94D-0494EEF89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0B4E5A-C493-4906-B988-35B7CB9AF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37B3-9BBD-421F-B85C-159F65F937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9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591E25C-4F34-4FAD-9CD1-6FF26C18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産科危機的出血に係る妊産婦死亡事例の分析</a:t>
            </a:r>
            <a:endParaRPr kumimoji="1" lang="ja-JP" altLang="en-US" sz="2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AE82F5-D3B1-4CA9-B020-2D3A95B7BB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B4FB96E-5758-4920-BD92-F4B0CDA5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FB936E-514B-492A-B5A6-513ABF86C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4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04F9D3E-ACB8-461A-94DF-356201FC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9F323F-7857-4557-82E7-447853416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7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A384B4E-A3A2-414B-8E9B-B72C097B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3BD6B0-2915-4412-9F13-70E7459D13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498E125-DA99-4290-A447-69CD29B8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C6CD7B-D93D-466F-B71A-038AED6D4A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9907B86-ADA8-47F8-A7F2-A20D4834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435875-7D1E-4C7C-B90B-4F8C47D17A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2C7E78-02B3-469E-AE92-C3A341AA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F55C2D-5D05-48E3-AD53-8A2433480D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73BB1A4-E29E-4F55-A862-367BB538B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1386E9-8EEF-4A0F-B8AC-1569FB18A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4B18009-1C7E-4F38-B977-FD5953BA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B03616-48A0-47BC-8F2A-10844754DE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4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7D4875-A41D-4CCB-A25F-7651DD21A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097084-7DD8-46BD-BF7C-9E012FA80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6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D5C4718-BAF0-4DA8-B11E-8CEB9DD8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25AA8AB-68FA-4C4A-97DD-FAF56FE8BF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6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3A43B7A-BCC6-450A-AA99-6C012C3A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97C036-AA8C-4BB2-9611-616B8DB16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5F002E5-DCD1-466C-AFB5-EB3DAF9F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158FCB-39EF-464E-9AEA-82F4FB6A00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3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CE10C4C-C8B8-4F36-AFC2-1AFE7481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5E56AF-5B70-4A18-B0B2-81F81B87CA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74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76A107D-59E3-47C6-A8B3-E377B2F2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FFEBABF-5B3B-4616-AD7F-27BF14FFB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1FB7FAB-BC1A-49D4-9AA5-6DE2AFB8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A12C15-8113-47EB-9C65-E87485983D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A7E44DE-47DD-49C6-94AF-E6465B79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3C9201-F8D4-46D1-AB4D-5265362395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10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268A62A-511B-46DB-9B63-01CDABC75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750B52-F24C-4077-9B1C-7F870D6A1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1A46899-43E9-419F-A624-95140A0D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3634E7-89D1-4BAE-9D72-D47047095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87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32E8274-3F57-4B8C-8F35-940636B6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5BCF89-BEF7-4BC0-9C72-AB8CF39A55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9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5A4CF1B-697C-455D-84B6-E7246A6E6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1B30C6-B058-4B9A-9D79-C86CFCCF6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F165931-28ED-4A54-ACA3-BC39AE88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2EC391-77AD-4FD0-AEED-2C25CD7AB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2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7CBDC60-E998-42DC-9C84-F022F6FF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5312E27-A849-4362-B32F-E8E108F48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E28B83B-7DFD-4924-B4D8-5A21D98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2797E7-5F36-460C-8075-0D006A939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28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30B7443-5F89-43B2-B74F-695D8FE44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873591-1D0C-43F0-829E-3122C84CB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DD2538B-9CC6-4B85-B0EB-C1C47523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446DBC4-844D-474B-8DD8-1B2F7BEFF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4BCAFC1-CDB4-4220-9EE4-94CBE55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3665EA-6D8B-4B56-8DCF-B723B759B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1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2" baseType="lpstr">
      <vt:lpstr>BIZ UDゴシック</vt:lpstr>
      <vt:lpstr>游ゴシック</vt:lpstr>
      <vt:lpstr>游ゴシック Light</vt:lpstr>
      <vt:lpstr>Arial</vt:lpstr>
      <vt:lpstr>Office テーマ</vt:lpstr>
      <vt:lpstr>産科危機的出血に係る妊産婦死亡事例の分析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産科危機的出血に係る妊産婦死亡事例の分析</dc:title>
  <dc:creator>飯島 千春</dc:creator>
  <cp:lastModifiedBy>飯島 千春</cp:lastModifiedBy>
  <cp:revision>1</cp:revision>
  <dcterms:created xsi:type="dcterms:W3CDTF">2025-10-16T08:21:12Z</dcterms:created>
  <dcterms:modified xsi:type="dcterms:W3CDTF">2025-10-16T08:21:12Z</dcterms:modified>
</cp:coreProperties>
</file>