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407992-1EB4-45F6-917A-9E2709C2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90A8D4-0F31-4B8C-819C-E43EC5D6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EF1-B0F3-4337-9E72-309E1364A559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6E9A8F-53AF-49BC-A99D-9BFE5DD7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42ED62-03CC-4A9B-88F0-E0583EA5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D7A8-87B4-4FBE-9F27-1EBEF5C74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3BD643B-4AC4-4ABA-A46D-8D380EDE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6C4574-03AF-44A1-B6CC-579DD417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B98F2F-BC5D-4B3A-80AE-EE297A0D8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6EF1-B0F3-4337-9E72-309E1364A559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26A775-B583-44E4-B8B0-18BE1A3FF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3833A3-2614-4821-B32B-072C6C601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D7A8-87B4-4FBE-9F27-1EBEF5C74A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1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CA4845D-6B3C-4A3D-8F6E-F15F8233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36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血液検査パニック値に係る死亡事例の分析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A1D109-676C-494B-8B02-728CEB4E0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7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ADC361B-1CDD-4293-AEF0-6DB64E7A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755386-E653-4075-A02E-C872BD2E4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3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773291B-EA43-4414-A5C6-F08C2062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8AA2DA-936B-4381-89F1-FD85DA9A8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1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164A9C2-CE26-4382-A69E-910B3EC4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08C0E9-CA87-44CC-A6E6-E52BF25A38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F5382D3-3E85-42A7-86F2-37E4FE6F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559DE4-17ED-4AAA-B900-DB5BC43C0B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8229D43-3B79-4658-A641-07A0E620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EA8407-8D89-4218-A764-1687DB839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3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397FB28-A749-440D-8470-6E797F81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BC4EE4-13E2-4540-AED1-0AEB9854D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FA55919-4551-4CDE-8D5A-961FFAF0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1815DB-1E3D-4C74-8088-3321A2DE3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1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3ED1B8C-D2D7-4AAC-94D4-4E8A62DD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8DAAC2-9D3D-411A-AD11-FEBDFFDFF1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915EB6E-B4F3-44A0-AFDD-43505BC5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9E96EC-A48F-4170-9F30-B595EA2B9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4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2BFA1F1-6CB4-4A92-9793-D2549EF9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1A3D54-BDD6-4FB2-BDB3-113605AFA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53973DF-AFE3-457A-B654-57CF1FBE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ED7129-CCC9-4BE7-8B5D-AD9F370D45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529EE9F-CE4F-4436-A9EC-2EE51658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B6F070-70B5-4BD7-A52F-187AA45102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3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CB52FC2-A40A-468F-8665-410F9010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870FD5-E77B-4F1B-822D-601D4870B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8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3A6886A-FCDB-4423-BFFA-5C5D80FD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DBC027-F982-4957-A249-972FD2E61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4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86C8BFE-8D8B-499B-9EEA-FE9A6183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2793FC-DF87-4E3C-8A08-918164FB4A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7A7E477-4A26-4EAF-93FE-967FCA6C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F60951-529A-42F2-AAC4-C486DB79D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46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BC33619-9C4B-40B5-B45B-993987E6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9F9166-5FD1-4629-9E40-99A9792E36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54E4C9A-6266-4E56-88A8-9BBDCCD1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89DCF3-1017-4B2E-87E2-99091158B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A366659-CFBE-4F08-AFC5-C76419D5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21A475-FD84-4C2C-9A87-21DC88C3B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2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99B9B5A-4232-45B7-8B33-3ABB4C81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CF6362-042A-4ED2-A8AF-EE5875D929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2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974A18B-78E2-4A7F-BD7B-CE5A7732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D5F5BC-6F95-4CD3-AD21-B375C93E4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0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9264840-8245-49B5-BDF1-683EBDF0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7FE2C1-39B4-409D-B72A-E36A04D9C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F2F1C87-6118-4793-8AE9-E7515391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47C334-775B-479D-AEC8-AF314600C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1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28428E7-F384-4712-B77A-6F1B0D48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AA4F47-3D5B-4019-A2DB-DF749E641B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968C94D-479B-42DA-9E8B-99AFB5D5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2930E1-9BE0-4BF5-89D7-6BAE18F2C0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5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PresentationFormat>ワイド画面</PresentationFormat>
  <Paragraphs>1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ＭＳ Ｐゴシック</vt:lpstr>
      <vt:lpstr>游ゴシック</vt:lpstr>
      <vt:lpstr>游ゴシック Light</vt:lpstr>
      <vt:lpstr>Arial</vt:lpstr>
      <vt:lpstr>Office テーマ</vt:lpstr>
      <vt:lpstr> 血液検査パニック値に係る死亡事例の分析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2025-03-14T05:57:42Z</dcterms:created>
  <dcterms:modified xsi:type="dcterms:W3CDTF">2025-03-14T05:57:42Z</dcterms:modified>
</cp:coreProperties>
</file>