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12192000" cy="6858000"/>
  <p:notesSz cx="6735763" cy="9866313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678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D10F4250-F5B2-F888-F48B-9AD2786227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BFCD4D88-6244-D09A-66F4-A2EE14B546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1BEB77-212B-4D1B-8911-FF885E172532}" type="datetimeFigureOut">
              <a:rPr kumimoji="1" lang="ja-JP" altLang="en-US" smtClean="0"/>
              <a:t>2024/2/26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D3790484-27B3-BF3D-4D38-5BAF8B0EDF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612CFAB5-8A9C-7F8D-D15B-C5705CD9F7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5219D2-DD0F-426F-B37F-AB78344D386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491253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>
            <a:extLst>
              <a:ext uri="{FF2B5EF4-FFF2-40B4-BE49-F238E27FC236}">
                <a16:creationId xmlns:a16="http://schemas.microsoft.com/office/drawing/2014/main" id="{F1BB3C2D-98D4-D990-016A-46D4227686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17261C5B-03D5-7747-242E-1A62DB2D403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99809E03-F34A-246B-9BEA-E08FD89052F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E1BEB77-212B-4D1B-8911-FF885E172532}" type="datetimeFigureOut">
              <a:rPr kumimoji="1" lang="ja-JP" altLang="en-US" smtClean="0"/>
              <a:t>2024/2/26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49246930-0C22-C2C6-1611-CF7A38964C6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3AD01A9F-B530-3968-9D50-401A07BF1E0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A5219D2-DD0F-426F-B37F-AB78344D386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112784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84DEB318-1967-8254-C5F1-D7FDCE156544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479798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F57C7B1F-FD9C-A1E2-D980-0EDBE09F0EE0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660786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CB2F6898-4F92-FED4-631E-51925B2C38DA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262633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BC4AA6E4-8975-FA61-0186-5D0CF07EB560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417505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D7670E76-81DA-C072-CB05-96097D55533F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636592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50DA1934-0C5F-B0E7-97B7-5F6A43A3B8B7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31567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DF410906-0CE1-9F18-93BF-704595C2F7A0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56568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22EF547B-E757-1B20-60A9-B76BDA5D9384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53487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963C5452-1C97-D070-BC8F-B7D6BCCBA30C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05339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277BE5B2-3B20-6EE2-6542-4DA2FA89431C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35684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A3D59899-81B1-1B21-EB82-40A1B0818B8C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3791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C367941E-291F-F0C2-CE4C-D040DF6AA7B9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20641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19752CF1-5849-F657-275F-D9A4DD577099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256061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E9DE9409-4252-8BF9-B28C-8DD22E1D1959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209515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游ゴシック Light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ワイド画面</PresentationFormat>
  <Paragraphs>0</Paragraphs>
  <Slides>14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3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14</vt:i4>
      </vt:variant>
    </vt:vector>
  </HeadingPairs>
  <TitlesOfParts>
    <vt:vector size="18" baseType="lpstr">
      <vt:lpstr>游ゴシック</vt:lpstr>
      <vt:lpstr>游ゴシック Light</vt:lpstr>
      <vt:lpstr>Arial</vt:lpstr>
      <vt:lpstr>Office テーマ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2024-02-26T08:35:43Z</dcterms:created>
  <dcterms:modified xsi:type="dcterms:W3CDTF">2024-02-26T08:35:56Z</dcterms:modified>
</cp:coreProperties>
</file>