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</p:sldIdLst>
  <p:sldSz cx="12192000" cy="6858000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40C88B4-AFDC-4731-B29B-C48B9216D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A9E6CBC-5D75-40B4-A327-47B60D638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811CF-570D-446A-A086-F058800C97EF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0F2BE18-1EB4-49D9-88C8-C2656EE47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CE2A17A-F4F5-4605-A384-D9154EA2E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64320-C368-4530-95AB-6744AAFDD0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5120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6C71F7D-0546-4A29-A6C9-DF1B35AA0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33BB97A-1212-4C61-9E91-90BA18854D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869B99A-9735-4821-957F-68B3DC70EF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811CF-570D-446A-A086-F058800C97EF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DA90D4D-9432-40C5-8E9B-8170E108DA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F5C0F5A-8069-409D-B1CA-8400C28E81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864320-C368-4530-95AB-6744AAFDD0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1369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F2B93550-C49F-46FA-B103-7FFFD0A22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D32B420-2820-499C-915F-BDBC7D958F8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620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42BB5D94-20D0-484E-A720-9B7A90DEF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71208D6-AA85-4BA1-9A54-7C38E5FCB4F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579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52B3381E-D3A9-405D-970A-FD446B7A8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492DBDB-9C62-4396-B58D-D76A4A04C7D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27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462131A5-2560-4A05-A1E6-212B9D00C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947BADC-20AF-4F44-8776-6BBC52D33A8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863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AA64F751-1FB3-442B-AC70-EBD1B2608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5EC66A4-A775-47E2-BF65-D9151486A7B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148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3C02D851-8DB5-49FA-A36A-E959B91BB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39C3C36-F003-4492-940F-1EC40AE721A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1934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FB82F5FC-68FC-49B4-8588-2FB2779BE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EFA71A9-CD0C-4340-871C-36A32B677FA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8515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47EB631F-15E2-4762-B106-033817470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87B3712-6E52-46AB-B2EF-CFC34D985DE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1418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AD3666C9-EC0E-41FC-BA7B-3B287CAF3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5F7661A-7F07-455B-BFAE-2BC399B71B4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6626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D4BFCDB6-E71B-4FA7-B310-6665EB703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4CA9300-61D6-4575-BA7F-9D72219AC91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4239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E0C9B208-F854-4151-923B-74684B260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F3FF6AB-C2CE-42F8-AB26-5408F84EEBE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306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1FEB6BFE-F3C5-4BFE-903E-1CA3F4B02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BD2798C-786E-4904-B373-DBA69DE5BEC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2145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A994FB42-4CFF-4B6B-859E-ED5432E51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CE80B60-5C3F-4BF1-8537-9C010B37098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8233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8B2CE07B-C471-4C45-B920-F95AD406E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583E1E9-201D-49F2-B25C-B2833B27106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1355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18A06597-55F8-441C-AE70-202817BFC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152555B-8782-45D4-A984-DE90F9DF171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6785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814025BE-0138-4AE0-8E45-8D876878D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DF74C31-EF08-4D64-BC99-516212A81DB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9900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86B77C16-2A3F-4B47-A8AD-8AD0BB247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2147828-BDD7-4E49-8F11-06DF5BF4888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8184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F3C36FAC-CB91-4E78-A0A3-A72CBE6F6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E8C6588-CBB4-4372-9C34-06BAFEBBA66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3450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5922359F-7192-443B-AA0A-5F26A06D0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AC33CF0-094D-41A5-9E63-F2BD4D93A25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1250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A8E7301A-588A-4A5D-99DA-366C323FF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EF0F7F0-923A-4AFD-8610-E53E7889C4A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7690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19FA0F25-B55C-4532-A4DC-F7D564888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558CE83-C846-45D9-9021-54E3D11D7EB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6459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BFC29845-CD74-4511-82F2-711830A7A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1A7176D-EBF1-4846-A5AC-DBF35B6481F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927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A6DD4B27-C5B9-4063-B8E5-809A86E35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CBA7D5D-78F2-4C00-AD89-1449E36A642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0446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DDB787DA-13DA-4195-84C1-4F178882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D41605E-D057-4CC3-A643-98C2F88FD2B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1307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DF710FB8-D4D4-44E1-AB8F-EED451385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16FFA89-C1F4-47EE-B90A-EDE60E45194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1588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5AA0D57A-F8AC-4443-90FC-B1824E152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1088F9F-BFD4-4034-BD96-6D1A85F8C1D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3487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FB7C3267-E8A6-4230-AD3A-1128AF0F9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856ACBB-5261-46E6-B6D6-37E5075A2BB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6569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ADDD5945-EED3-49AC-BCB5-0CCDDBE05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C57C345-FB61-47BD-B6E2-531E0064CF7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6434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E2F21551-FCA8-40AE-B149-0C2830DE8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8C92BE0-9D47-453D-B50F-2C0C47C80E2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5434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1B4E006F-29C2-42B0-825E-36CE26346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37F3EF7-A910-423F-A706-C791EF7B4C3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212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73F0FFDC-639D-4D91-9477-D8736C581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A054FB3-73D0-4431-91D1-BA2A609E6F0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9869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71B9E773-FCB4-4486-9A9A-1049119D4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7F4F7B1-8A3F-4FB9-A019-67E673347BD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1856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57E8C7BD-9783-45F8-BEC1-C278B63E6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499FE01-9692-4BBF-84D9-0F93A74AE35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519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1E2DC332-5ECC-4C35-88C0-A17986D21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E1154BF-9A6F-494F-8575-77AC3F9A5EC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1068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116B990A-12D0-40B7-A3B2-7C8217C05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375321B-A507-4A3F-AB8A-44AC351CE6F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5152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55EB42E3-0D34-41E4-972D-6F96C4040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B4D1DCE-6539-4654-ADE2-AD36F4E40FD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9316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22E15D8C-5982-4EAB-8B23-3A17A7394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A213278-FE91-46C3-A4C5-D4D5FA4512D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1683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59BD783A-0E08-479A-9287-99A285446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7948CBB-42F1-4222-A99A-B06D51882E2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0828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78D97557-7D51-4874-893B-16B4BAE63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88A0CC3-76AB-4544-9D97-410B9C9FCE4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3740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C5F6E74D-125E-44AF-8479-0C377D45E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A1601AB-9783-403C-B6C4-9F99B3D397A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70773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3D203B65-0242-4A55-87BF-2C175097E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5009813-C7F8-4016-9EED-AD23D2A07C1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83847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114D6D0C-3428-4884-A9E4-642F53C92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1BE0451-32F0-44DD-B7C1-54DE029D59E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96800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D72EDE02-6A22-4493-8938-244FAE0D7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D77A1A4-DEDA-43A9-860E-AB7FDAE6650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9824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95EB2AD7-5F65-4DD7-862A-AA69B3F22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01A4EAC-163C-4817-9577-01962A7F951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299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1E87B16A-DF3D-4EFE-9994-A05C650BE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D0640BD-B205-4855-AB98-0CAF6675D13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74513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1C4A16E7-583A-4575-9562-EBA5724F2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4273A91-9646-4EF2-9D72-06AEDDC3536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91867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3A0C5BDA-0589-425C-BA92-077E3C34B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2B91785-44CD-4CCD-8636-6D69FB7348E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00841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5EFC1330-616F-4E13-8ABC-9D3A7B0DD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907F97E-6EEC-4A5B-A31B-32E71D4A3B2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56197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93747986-6738-4669-B2C6-79A8C5FB8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411D6B4-7012-4DD3-81D2-BB6CE8AFA78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30827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B710900E-F3D4-4BC2-935F-1B44263A9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84692A7-EDBC-450F-9D8C-04FD496A7D8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36595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FC9C5D08-FA58-4ECC-B3FB-4E937FFE2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DB18CEA-EDA1-4A5C-B1FA-9A8BF770AB9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42847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4CD76C59-4798-486A-9ECA-64CB2166B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2804380-E75C-4624-B562-99D9A30042F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52741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F2ABCA3B-8CBD-4E5E-9B32-0B2955736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39770C1-86D5-47C9-A633-88D1120B604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5005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0B5A0E26-92C3-4B10-939E-C2F823003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2DA79F7-3DDA-4938-9758-9799A9A9D3C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90532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F5400266-7DA8-4F05-9113-330A098F7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2102B2F-B73F-4364-94A1-C5679AB8F3A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246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4C977324-8162-4E70-8EAF-93215E6D8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E96AADC-A9BC-4994-B144-88AD2B733F4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69965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7C0E12F9-FBD9-4BDA-9A8C-FD4C6008D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3AD7A50-3087-4200-8B1D-A2EF4621E81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30389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42632807-5A5E-4AC0-A6E7-756D9E8FD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2447BCA-2F2A-4192-9F3E-1F56605E108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70208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D2042EC2-8E6A-46BA-85FA-8E218AAD2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87C106A-D808-42C6-B7BC-8E8FFBE559C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754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FAB4ED84-7AE9-4CA7-9742-17F66A2CA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AB947DF-B8D1-4965-BE6C-7A022BAA4AF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241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1A79C0C2-FD72-4167-8900-2E84E9DE5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BB06063-3C61-48D2-BC10-57697726458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551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E72F54C2-EF2F-4E5E-9FC9-FDDB0BD8C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A690B7C-E321-49E6-9666-4C251B51BF4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7206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PresentationFormat>ワイド画面</PresentationFormat>
  <Paragraphs>0</Paragraphs>
  <Slides>62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62</vt:i4>
      </vt:variant>
    </vt:vector>
  </HeadingPairs>
  <TitlesOfParts>
    <vt:vector size="66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2024-08-05T05:09:58Z</dcterms:created>
  <dcterms:modified xsi:type="dcterms:W3CDTF">2024-08-05T05:09:58Z</dcterms:modified>
</cp:coreProperties>
</file>