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C1018-C974-4631-953E-D724D3C5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33AEE6-1D58-4714-96A5-1A460B1C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F00B-B532-4657-9CBB-179C37C5C879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CE3B0C-6394-4367-A724-398BA3B8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0F8667-4236-4E9E-8798-65E3FA96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57D1-85A9-4F26-83C0-D49DCA91D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17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4D3D99B-F5F9-47DB-9AA1-103C011B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672003-67F2-4313-BE48-AFCE4F28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8A44F8-DF20-4C2D-B407-C55DA453F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F00B-B532-4657-9CBB-179C37C5C879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EAD685-7F9B-40B3-8147-466FEE295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BD91D1-5BC6-49D6-9F2C-91FD2C791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157D1-85A9-4F26-83C0-D49DCA91D2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38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BE1FE58-08C6-4A5B-B0ED-5913A1FB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83A7487-DC65-4A52-988D-87ABE34849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5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40DDFBC-C369-43AD-B66F-4F2EC08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610EAC-7BA7-40CE-B3A8-365AEE813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5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34299CC-B2E3-4A0D-BC4C-A4AA120F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0E0F82-D749-45F2-B862-FDB39CA071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2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B530D70-161F-4C28-B259-A33A7162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4EA038-0F08-4B81-897D-E47C27F71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4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FAF835E-6611-4632-9784-EBFD5DD5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2F9E34-DECE-45C9-B0D0-7C81BBF4F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E9CE7B7-98D1-4192-AE99-9D398DB0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1F14D8-8191-4389-82AF-B4547B29DE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3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CE993E5-5D12-49A2-B029-44B5798D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D0AA66-7D37-41D2-A89F-1AA0FC2A1E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7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913BAB9-BEBF-40AC-868E-FCC05C6C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A64E0C-52BF-47A6-9882-6006B813F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82D9A60-4DE7-4322-9894-8F549E92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7FD958-4D5C-40BB-BA69-76BFA34A22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3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805A466-3995-475F-99CF-947A677B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537C2F-DFF5-430D-98D1-B990A2B343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1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56DFD69-5302-4002-AB0C-0C04BA08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74DCB0-7F2B-41EE-AC06-85A6A0A5C5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DAEB96B-A6F8-4A6D-8F84-357792A1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5BE975-C4D9-4A98-89BA-37399A2204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2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B044D3C-A2F4-4066-BF9F-B0C8BD16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4EC202-9AE4-418B-A913-D97C8AB9F4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31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AF8BBA8-B676-4758-B1F1-1B342342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FAF530-17E9-4FBB-BBC9-A17F8154C1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A7C8795-8AD8-41F1-9A94-A843203D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C034C2-F840-4FBB-A5F3-D6C1923329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6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6123180-AF0A-45A5-9F2D-61C1C9ED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B9FA10-EF09-4609-A175-EA3897713B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8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9484AF4-7470-486F-9929-56C6F4FF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9542DC-5286-42D3-8BB4-5FA192F02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8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729AFA1-3F05-4511-AD12-16328D50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0EACE3-D7A8-4AED-A9F4-1B91EBCBEF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2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3A92D07-9337-49DD-956B-7450A4C6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ADE167-3A6B-4AF3-8624-295EC9C37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79B9796-DDE4-44EF-85B9-F4BDD939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3A5142-6BBE-40E0-A0E1-204A34BD9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8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A1AFAFD-2180-4400-A681-181E8D79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EF38C9-2683-4DF2-919E-F55463D224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52ADED0-3410-4B5F-95EC-607BEC2E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B316CC-CBCB-45F9-BFD0-60A07C929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0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1ECD3D0-39C6-4FD0-A207-4B09A641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E75A98-C8A9-495A-92F6-89E012D17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ワイド画面</PresentationFormat>
  <Paragraphs>0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2022-03-24T08:29:25Z</dcterms:created>
  <dcterms:modified xsi:type="dcterms:W3CDTF">2022-03-24T08:29:25Z</dcterms:modified>
</cp:coreProperties>
</file>