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1C0D97-FE64-42BF-B09F-3236FBD2F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1D5CF2F-C951-4FAD-91E1-00D5BE436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86F9-2250-422A-A8C3-422232BAA114}" type="datetimeFigureOut">
              <a:rPr kumimoji="1" lang="ja-JP" altLang="en-US" smtClean="0"/>
              <a:t>2021/7/29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113B317-1D0E-4DAA-962A-090486E21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F079ABC-FF34-4732-83A7-439B18111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F456-28EA-46B4-BA38-221F8C6A67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7491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0662F9F-33CC-48FB-88C0-4CA8014FA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06E6094-AAD0-4B79-9675-9CF06A553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DD74D67-65CB-4E5F-874E-391BDCB732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086F9-2250-422A-A8C3-422232BAA114}" type="datetimeFigureOut">
              <a:rPr kumimoji="1" lang="ja-JP" altLang="en-US" smtClean="0"/>
              <a:t>2021/7/29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E8E631-4F99-4734-AB3D-425E570321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6CA73A-EC48-4337-BBDC-289D636F9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5F456-28EA-46B4-BA38-221F8C6A67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77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3B2FE68-B3F8-4FBD-A147-B8FD5FE9D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F5168E9-80B9-4D55-B2DA-0EE80ADF52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9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2756493-A3A4-47B8-B2F1-EE781CBC5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200">
                <a:latin typeface="+mj-ea"/>
              </a:rPr>
              <a:t>カテーテルアブレーションについて</a:t>
            </a:r>
            <a:endParaRPr lang="ja-JP" altLang="en-US" sz="22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D8B46D0-EA6C-4FB6-83BC-7A318CABD7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62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E2BCA23A-9751-4EDD-9161-5C8D12CC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200">
                <a:latin typeface="+mj-ea"/>
              </a:rPr>
              <a:t>【</a:t>
            </a:r>
            <a:r>
              <a:rPr lang="ja-JP" altLang="en-US" sz="2200">
                <a:latin typeface="+mj-ea"/>
              </a:rPr>
              <a:t>チームでのカテーテルアブレーションの安全確保</a:t>
            </a:r>
            <a:r>
              <a:rPr lang="en-US" altLang="ja-JP" sz="2200">
                <a:latin typeface="+mj-ea"/>
              </a:rPr>
              <a:t>】</a:t>
            </a:r>
            <a:endParaRPr lang="ja-JP" altLang="en-US" sz="22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16AE515-E25F-4243-9AEB-0CF86061EB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06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98175E7-3E27-4E94-A0E9-3DC539BC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200">
                <a:latin typeface="+mj-ea"/>
              </a:rPr>
              <a:t>【</a:t>
            </a:r>
            <a:r>
              <a:rPr lang="ja-JP" altLang="en-US" sz="2200">
                <a:latin typeface="+mj-ea"/>
              </a:rPr>
              <a:t>適応の判断とリスク評価・ＩＣ</a:t>
            </a:r>
            <a:r>
              <a:rPr lang="en-US" altLang="ja-JP" sz="2200">
                <a:latin typeface="+mj-ea"/>
              </a:rPr>
              <a:t>】</a:t>
            </a:r>
            <a:endParaRPr lang="ja-JP" altLang="en-US" sz="22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A8C3D61-6F97-4A7D-9B75-C358FC3890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12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FB3AD38A-D356-4F87-B49C-D7251BB92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200">
                <a:latin typeface="+mj-ea"/>
              </a:rPr>
              <a:t>【</a:t>
            </a:r>
            <a:r>
              <a:rPr lang="ja-JP" altLang="en-US" sz="2200">
                <a:latin typeface="+mj-ea"/>
              </a:rPr>
              <a:t>鎮痛と鎮静に伴うリスク</a:t>
            </a:r>
            <a:r>
              <a:rPr lang="en-US" altLang="ja-JP" sz="2200">
                <a:latin typeface="+mj-ea"/>
              </a:rPr>
              <a:t>】</a:t>
            </a:r>
            <a:endParaRPr lang="ja-JP" altLang="en-US" sz="22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0F79121-1175-495E-90BE-5B09F6DE3F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63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89613809-25CF-4279-8FB0-CD3121384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200">
                <a:latin typeface="+mj-ea"/>
              </a:rPr>
              <a:t>【</a:t>
            </a:r>
            <a:r>
              <a:rPr lang="ja-JP" altLang="en-US" sz="2200">
                <a:latin typeface="+mj-ea"/>
              </a:rPr>
              <a:t>操作中のリスク管理</a:t>
            </a:r>
            <a:r>
              <a:rPr lang="en-US" altLang="ja-JP" sz="2200">
                <a:latin typeface="+mj-ea"/>
              </a:rPr>
              <a:t>】</a:t>
            </a:r>
            <a:endParaRPr lang="ja-JP" altLang="en-US" sz="22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FBD9CF6-70C7-456E-8247-2C35CC59DC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05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3DA63D20-5993-403B-BF10-21A057F6F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200">
                <a:latin typeface="+mj-ea"/>
              </a:rPr>
              <a:t>【</a:t>
            </a:r>
            <a:r>
              <a:rPr lang="ja-JP" altLang="en-US" sz="2200">
                <a:latin typeface="+mj-ea"/>
              </a:rPr>
              <a:t>出血の早期発見</a:t>
            </a:r>
            <a:r>
              <a:rPr lang="en-US" altLang="ja-JP" sz="2200">
                <a:latin typeface="+mj-ea"/>
              </a:rPr>
              <a:t>】</a:t>
            </a:r>
            <a:endParaRPr lang="ja-JP" altLang="en-US" sz="22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B789A6B-A670-4986-820C-C151F8C5A2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52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5D84924-6052-4117-8829-04E177D96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200">
                <a:latin typeface="+mj-ea"/>
              </a:rPr>
              <a:t>【</a:t>
            </a:r>
            <a:r>
              <a:rPr lang="ja-JP" altLang="en-US" sz="2200">
                <a:latin typeface="+mj-ea"/>
              </a:rPr>
              <a:t>出血への対応</a:t>
            </a:r>
            <a:r>
              <a:rPr lang="en-US" altLang="ja-JP" sz="2200">
                <a:latin typeface="+mj-ea"/>
              </a:rPr>
              <a:t>】</a:t>
            </a:r>
            <a:endParaRPr lang="ja-JP" altLang="en-US" sz="22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75E8275-5318-4301-AC29-9C9208B9E1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3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0250DFA-2BE6-4600-9D52-CED05FC5C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200">
                <a:latin typeface="+mj-ea"/>
              </a:rPr>
              <a:t>【</a:t>
            </a:r>
            <a:r>
              <a:rPr lang="ja-JP" altLang="en-US" sz="2200">
                <a:latin typeface="+mj-ea"/>
              </a:rPr>
              <a:t>遅発性合併症についての認識</a:t>
            </a:r>
            <a:r>
              <a:rPr lang="en-US" altLang="ja-JP" sz="2200">
                <a:latin typeface="+mj-ea"/>
              </a:rPr>
              <a:t>】</a:t>
            </a:r>
            <a:endParaRPr lang="ja-JP" altLang="en-US" sz="2200" dirty="0"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85567ED-CBF2-40C0-B4B9-E58B393304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6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PresentationFormat>画面に合わせる (4:3)</PresentationFormat>
  <Paragraphs>8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3" baseType="lpstr">
      <vt:lpstr>游ゴシック</vt:lpstr>
      <vt:lpstr>游ゴシック Light</vt:lpstr>
      <vt:lpstr>Arial</vt:lpstr>
      <vt:lpstr>Office テーマ</vt:lpstr>
      <vt:lpstr>PowerPoint プレゼンテーション</vt:lpstr>
      <vt:lpstr>カテーテルアブレーションについて</vt:lpstr>
      <vt:lpstr>【チームでのカテーテルアブレーションの安全確保】</vt:lpstr>
      <vt:lpstr>【適応の判断とリスク評価・ＩＣ】</vt:lpstr>
      <vt:lpstr>【鎮痛と鎮静に伴うリスク】</vt:lpstr>
      <vt:lpstr>【操作中のリスク管理】</vt:lpstr>
      <vt:lpstr>【出血の早期発見】</vt:lpstr>
      <vt:lpstr>【出血への対応】</vt:lpstr>
      <vt:lpstr>【遅発性合併症についての認識】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2021-07-29T02:09:36Z</dcterms:created>
  <dcterms:modified xsi:type="dcterms:W3CDTF">2021-07-29T02:09:36Z</dcterms:modified>
</cp:coreProperties>
</file>