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8AFE65-F14D-4361-A120-F48AB89B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FE9BD7-7865-4147-AB04-8BF4F7F4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A8F0-6CA3-49B6-9EAD-1758970AAE32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BDB21E2-DB97-41A3-A0FD-06549B2D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E7B44D-40A2-43D0-8041-04573405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2294-478A-4D2F-A36F-5C4D194CC8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686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C9627CD-DC60-470E-8194-56B5F43D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3069DC-CA9A-4584-8C5C-207916553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44D5C1-A8CD-4B69-8961-FC128AA3E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A8F0-6CA3-49B6-9EAD-1758970AAE32}" type="datetimeFigureOut">
              <a:rPr kumimoji="1" lang="ja-JP" altLang="en-US" smtClean="0"/>
              <a:t>2021/7/27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BF38C6-B13B-4A3E-9960-A049FB8A9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2013C6-DB19-4F85-94EE-DA9B4768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22294-478A-4D2F-A36F-5C4D194CC8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1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4259491-16C9-400D-9AE4-94C2D391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32A300-4C28-4988-A802-B7DA29FD38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1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C780044-A35D-4706-8E59-48571D816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BFB5871-110A-4038-85E9-F2671FC95A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4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441AF5C-8069-4F43-892B-D2B0914E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術後合併症リスクへの術前の備え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B2A441-2A41-488E-867E-F4D2396B7D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3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58CA5EB-323B-4C28-9B0A-707E11A0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造設位置とカテーテル逸脱の防止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052DCF-F107-4D55-895C-77DC7D0AB1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7B21BD2-D78C-4893-818A-1559A4BD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出血への対応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105882-0A58-4C00-82A5-862A81A35D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4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DE6D60F-BC2A-4B3E-926D-A7F3AA856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400">
                <a:latin typeface="+mj-ea"/>
              </a:rPr>
              <a:t>胃瘻カテーテル交換の手技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E3EAF0-1733-4E9E-8D07-F098EE275B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3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02AE186-8659-433E-805D-51B60A17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000">
                <a:latin typeface="+mj-ea"/>
              </a:rPr>
              <a:t>胃瘻造設・カテーテル交換における注入時の観察と対応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0EDEC0-BCAE-41F1-A9E8-5185830698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8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A4D70D6-DF23-4ECA-A153-76DA129C7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000">
                <a:latin typeface="+mj-ea"/>
              </a:rPr>
              <a:t>地域連携体制の整備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9C38C7-1355-4936-8256-D7023C36D7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AF2813D-A070-4D05-BF5B-BC5376C1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>
                <a:latin typeface="+mj-ea"/>
              </a:rPr>
              <a:t>【</a:t>
            </a:r>
            <a:r>
              <a:rPr lang="ja-JP" altLang="en-US" sz="2000">
                <a:latin typeface="+mj-ea"/>
              </a:rPr>
              <a:t>地域連携体制の整備</a:t>
            </a:r>
            <a:r>
              <a:rPr lang="en-US" altLang="ja-JP" sz="240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BFD0F2-D98E-43B8-876C-890AAAF40B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6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画面に合わせる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【術後合併症リスクへの術前の備え】</vt:lpstr>
      <vt:lpstr>【造設位置とカテーテル逸脱の防止】</vt:lpstr>
      <vt:lpstr>【出血への対応】</vt:lpstr>
      <vt:lpstr>【胃瘻カテーテル交換の手技】</vt:lpstr>
      <vt:lpstr>【胃瘻造設・カテーテル交換における注入時の観察と対応】</vt:lpstr>
      <vt:lpstr>【地域連携体制の整備】</vt:lpstr>
      <vt:lpstr>【地域連携体制の整備】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 あゆみ</dc:creator>
  <cp:lastModifiedBy>橋本 あゆみ</cp:lastModifiedBy>
  <cp:revision>1</cp:revision>
  <dcterms:created xsi:type="dcterms:W3CDTF">2021-07-27T06:46:13Z</dcterms:created>
  <dcterms:modified xsi:type="dcterms:W3CDTF">2021-07-27T06:46:13Z</dcterms:modified>
</cp:coreProperties>
</file>