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5ADA-2FB9-4B86-8BBE-3F52AC8375EF}" type="datetimeFigureOut">
              <a:rPr kumimoji="1" lang="ja-JP" altLang="en-US" smtClean="0"/>
              <a:t>2020/11/24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1F004-FFA3-4175-93B5-D810C242D4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5811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A5ADA-2FB9-4B86-8BBE-3F52AC8375EF}" type="datetimeFigureOut">
              <a:rPr kumimoji="1" lang="ja-JP" altLang="en-US" smtClean="0"/>
              <a:t>2020/11/24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1F004-FFA3-4175-93B5-D810C242D4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740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52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smtClean="0">
                <a:latin typeface="+mj-ea"/>
              </a:rPr>
              <a:t>【</a:t>
            </a:r>
            <a:r>
              <a:rPr lang="ja-JP" altLang="en-US" sz="2400" smtClean="0">
                <a:latin typeface="+mj-ea"/>
              </a:rPr>
              <a:t>リスクの認識・共有</a:t>
            </a:r>
            <a:r>
              <a:rPr lang="en-US" altLang="ja-JP" sz="2400" smtClean="0">
                <a:latin typeface="+mj-ea"/>
              </a:rPr>
              <a:t>】</a:t>
            </a:r>
            <a:endParaRPr lang="ja-JP" altLang="en-US" sz="2400" dirty="0">
              <a:latin typeface="+mj-ea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3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sz="2400" dirty="0">
              <a:latin typeface="+mj-ea"/>
            </a:endParaRPr>
          </a:p>
        </p:txBody>
      </p:sp>
      <p:pic>
        <p:nvPicPr>
          <p:cNvPr id="3" name="図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12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7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smtClean="0">
                <a:latin typeface="+mj-ea"/>
              </a:rPr>
              <a:t>【</a:t>
            </a:r>
            <a:r>
              <a:rPr lang="ja-JP" altLang="en-US" sz="2400" smtClean="0">
                <a:latin typeface="+mj-ea"/>
              </a:rPr>
              <a:t>穿刺前の確認</a:t>
            </a:r>
            <a:r>
              <a:rPr lang="en-US" altLang="ja-JP" sz="2400" smtClean="0">
                <a:latin typeface="+mj-ea"/>
              </a:rPr>
              <a:t>】</a:t>
            </a:r>
            <a:endParaRPr lang="ja-JP" altLang="en-US" sz="2400" dirty="0">
              <a:latin typeface="+mj-ea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31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smtClean="0">
                <a:latin typeface="+mj-ea"/>
              </a:rPr>
              <a:t>【</a:t>
            </a:r>
            <a:r>
              <a:rPr lang="ja-JP" altLang="en-US" sz="2400" smtClean="0">
                <a:latin typeface="+mj-ea"/>
              </a:rPr>
              <a:t>穿刺手技</a:t>
            </a:r>
            <a:r>
              <a:rPr lang="en-US" altLang="ja-JP" sz="2400" smtClean="0">
                <a:latin typeface="+mj-ea"/>
              </a:rPr>
              <a:t>】</a:t>
            </a:r>
            <a:r>
              <a:rPr lang="ja-JP" altLang="en-US" sz="2400" smtClean="0">
                <a:latin typeface="+mj-ea"/>
              </a:rPr>
              <a:t>　</a:t>
            </a:r>
            <a:endParaRPr lang="ja-JP" altLang="en-US" sz="2400" dirty="0">
              <a:solidFill>
                <a:srgbClr val="00B0F0"/>
              </a:solidFill>
              <a:latin typeface="+mj-ea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3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smtClean="0">
                <a:latin typeface="+mj-ea"/>
              </a:rPr>
              <a:t>【</a:t>
            </a:r>
            <a:r>
              <a:rPr lang="ja-JP" altLang="en-US" sz="2400" smtClean="0">
                <a:latin typeface="+mj-ea"/>
              </a:rPr>
              <a:t>血性排液の判断と対応</a:t>
            </a:r>
            <a:r>
              <a:rPr lang="en-US" altLang="ja-JP" sz="2400" smtClean="0">
                <a:latin typeface="+mj-ea"/>
              </a:rPr>
              <a:t>】</a:t>
            </a:r>
            <a:endParaRPr lang="ja-JP" altLang="en-US" sz="2400" dirty="0">
              <a:latin typeface="+mj-ea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33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smtClean="0">
                <a:latin typeface="+mj-ea"/>
              </a:rPr>
              <a:t>【</a:t>
            </a:r>
            <a:r>
              <a:rPr lang="ja-JP" altLang="en-US" sz="2400" smtClean="0">
                <a:latin typeface="+mj-ea"/>
              </a:rPr>
              <a:t>穿刺終了後の観察と管理</a:t>
            </a:r>
            <a:r>
              <a:rPr lang="en-US" altLang="ja-JP" sz="2400" smtClean="0">
                <a:latin typeface="+mj-ea"/>
              </a:rPr>
              <a:t>】</a:t>
            </a:r>
            <a:endParaRPr lang="ja-JP" altLang="en-US" sz="2400" dirty="0">
              <a:latin typeface="+mj-ea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95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</Words>
  <PresentationFormat>画面に合わせる (4:3)</PresentationFormat>
  <Paragraphs>5</Paragraphs>
  <Slides>7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2" baseType="lpstr"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【リスクの認識・共有】</vt:lpstr>
      <vt:lpstr>PowerPoint プレゼンテーション</vt:lpstr>
      <vt:lpstr>【穿刺前の確認】</vt:lpstr>
      <vt:lpstr>【穿刺手技】　</vt:lpstr>
      <vt:lpstr>【血性排液の判断と対応】</vt:lpstr>
      <vt:lpstr>【穿刺終了後の観察と管理】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2020-11-24T08:53:12Z</dcterms:created>
  <dcterms:modified xsi:type="dcterms:W3CDTF">2020-11-24T08:53:41Z</dcterms:modified>
</cp:coreProperties>
</file>