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D20B-6726-4ED1-8265-5B014D96514B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E7E0-EA73-43AA-9A17-10E8FD301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19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2D20B-6726-4ED1-8265-5B014D96514B}" type="datetimeFigureOut">
              <a:rPr kumimoji="1" lang="ja-JP" altLang="en-US" smtClean="0"/>
              <a:t>2020/3/16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E7E0-EA73-43AA-9A17-10E8FD3018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35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8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000" smtClean="0">
                <a:latin typeface="+mj-ea"/>
              </a:rPr>
              <a:t>【</a:t>
            </a:r>
            <a:r>
              <a:rPr lang="ja-JP" altLang="en-US" sz="2000" smtClean="0">
                <a:latin typeface="+mj-ea"/>
              </a:rPr>
              <a:t>リスクの認識</a:t>
            </a:r>
            <a:r>
              <a:rPr lang="en-US" altLang="ja-JP" sz="2000" smtClean="0">
                <a:latin typeface="+mj-ea"/>
              </a:rPr>
              <a:t>】</a:t>
            </a:r>
            <a:endParaRPr lang="ja-JP" altLang="en-US" sz="20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4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000" smtClean="0">
                <a:latin typeface="+mj-ea"/>
              </a:rPr>
              <a:t>【</a:t>
            </a:r>
            <a:r>
              <a:rPr lang="ja-JP" altLang="en-US" sz="2000" smtClean="0">
                <a:latin typeface="+mj-ea"/>
              </a:rPr>
              <a:t>適応</a:t>
            </a:r>
            <a:r>
              <a:rPr lang="en-US" altLang="ja-JP" sz="2000" smtClean="0">
                <a:latin typeface="+mj-ea"/>
              </a:rPr>
              <a:t>】</a:t>
            </a:r>
            <a:r>
              <a:rPr lang="ja-JP" altLang="en-US" sz="2000" smtClean="0">
                <a:latin typeface="+mj-ea"/>
              </a:rPr>
              <a:t>≪腸管の通過障害の評価と前処置≫</a:t>
            </a:r>
            <a:endParaRPr lang="ja-JP" altLang="en-US" sz="20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0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z="2000" smtClean="0"/>
              <a:t>【</a:t>
            </a:r>
            <a:r>
              <a:rPr lang="ja-JP" altLang="en-US" sz="2000" smtClean="0"/>
              <a:t>適応</a:t>
            </a:r>
            <a:r>
              <a:rPr lang="ja-JP" altLang="ja-JP" sz="2000" smtClean="0"/>
              <a:t>】</a:t>
            </a:r>
            <a:r>
              <a:rPr lang="en-US" altLang="ja-JP" sz="2000" smtClean="0"/>
              <a:t>《</a:t>
            </a:r>
            <a:r>
              <a:rPr lang="ja-JP" altLang="en-US" sz="2000" smtClean="0"/>
              <a:t>遠位大腸狭窄への対応</a:t>
            </a:r>
            <a:r>
              <a:rPr lang="en-US" altLang="ja-JP" sz="2000" smtClean="0"/>
              <a:t>》</a:t>
            </a:r>
            <a:endParaRPr lang="ja-JP" altLang="ja-JP" sz="2000" dirty="0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2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000" smtClean="0">
                <a:latin typeface="+mj-ea"/>
              </a:rPr>
              <a:t>【</a:t>
            </a:r>
            <a:r>
              <a:rPr lang="ja-JP" altLang="en-US" sz="2000" smtClean="0">
                <a:latin typeface="+mj-ea"/>
              </a:rPr>
              <a:t>観察と判断</a:t>
            </a:r>
            <a:r>
              <a:rPr lang="en-US" altLang="ja-JP" sz="2000" smtClean="0">
                <a:latin typeface="+mj-ea"/>
              </a:rPr>
              <a:t>】</a:t>
            </a:r>
            <a:r>
              <a:rPr lang="ja-JP" altLang="en-US" sz="2000" smtClean="0">
                <a:latin typeface="+mj-ea"/>
              </a:rPr>
              <a:t>≪腸管洗浄剤　服用前≫</a:t>
            </a:r>
            <a:endParaRPr lang="ja-JP" altLang="en-US" sz="20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4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000" smtClean="0">
                <a:latin typeface="+mj-ea"/>
              </a:rPr>
              <a:t>【</a:t>
            </a:r>
            <a:r>
              <a:rPr lang="ja-JP" altLang="en-US" sz="2000" smtClean="0">
                <a:latin typeface="+mj-ea"/>
              </a:rPr>
              <a:t>観察と判断</a:t>
            </a:r>
            <a:r>
              <a:rPr lang="en-US" altLang="ja-JP" sz="2000" smtClean="0">
                <a:latin typeface="+mj-ea"/>
              </a:rPr>
              <a:t>】</a:t>
            </a:r>
            <a:r>
              <a:rPr lang="ja-JP" altLang="en-US" sz="2000" smtClean="0">
                <a:latin typeface="+mj-ea"/>
              </a:rPr>
              <a:t>≪腸管洗浄剤　服用開始後≫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44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画面に合わせる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【リスクの認識】</vt:lpstr>
      <vt:lpstr>【適応】≪腸管の通過障害の評価と前処置≫</vt:lpstr>
      <vt:lpstr>【適応】《遠位大腸狭窄への対応》</vt:lpstr>
      <vt:lpstr>【観察と判断】≪腸管洗浄剤　服用前≫</vt:lpstr>
      <vt:lpstr>【観察と判断】≪腸管洗浄剤　服用開始後≫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1</cp:revision>
  <dcterms:created xsi:type="dcterms:W3CDTF">2020-03-16T05:35:18Z</dcterms:created>
  <dcterms:modified xsi:type="dcterms:W3CDTF">2020-03-16T05:36:02Z</dcterms:modified>
</cp:coreProperties>
</file>