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A81CE-98B5-49F4-B79A-B62037A8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2844FA-5FE5-4B1D-91B9-FC98591A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1770-92AA-446C-B064-9707CCFE25C2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E800E7-5E9B-4647-B6E9-A9AD9569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05B80E-1C17-45F6-BA26-7848379B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91F7-B817-40F2-B1A0-EAF0500B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80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4A9EE23-0C79-4E23-8E41-F97CA82A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A35930-1F2F-4FEB-9B87-416391C66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1C5A7-1CE5-491D-AFB3-FC52CE154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1770-92AA-446C-B064-9707CCFE25C2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F6952F-35FB-4790-BCCE-D26635EAA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4C3D5-D515-4498-AFA3-987629365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91F7-B817-40F2-B1A0-EAF0500B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8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E3CACB3-D9DB-449B-8492-411D2DAF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CA92C9-CCDD-48D0-962E-E9AF9B969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EECB165-9E83-4AC9-983B-957B2570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転倒・転落後の診断と対応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7C4316-BA83-4F5C-A9D2-AD81D00B4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7285502-CD73-4BBB-9229-AD36A069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転倒・転落後の診断と対応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EF04C0-5E62-4D28-AB69-83A18BEC0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0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7D746F3-55D9-4CA1-8A42-52FC3195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転倒・転落後の診断と対応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FC8B88-783C-437F-A460-A723BA6A2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5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3B473B5-E791-4F4A-BFB9-6813D007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頭部への衝撃を和らげるための方法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327E2F-C6C9-4759-8C44-A3681552F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C03036A-4732-4790-BB95-BB524DC1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転倒・転落リスク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191895-B978-4775-872C-E1B8C0054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5CBA30B-001F-410E-ABF6-3BB87D87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転倒・転落リスク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41788F-FEE8-466F-A6CA-EE1D6474C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9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1ABBFE1-A8ED-4746-98CB-819D06E3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情報共有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155D0A-2253-46B0-826A-968878547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3E37D47-D78D-41B0-94B7-AF81A9CB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転倒・転落予防に向けた多職種の取り組み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75C91E-BC15-4B49-89EA-9CDFB5E41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PresentationFormat>画面に合わせる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【転倒・転落後の診断と対応】</vt:lpstr>
      <vt:lpstr>【転倒・転落後の診断と対応】</vt:lpstr>
      <vt:lpstr>【転倒・転落後の診断と対応】</vt:lpstr>
      <vt:lpstr>【頭部への衝撃を和らげるための方法】</vt:lpstr>
      <vt:lpstr>【転倒・転落リスク】</vt:lpstr>
      <vt:lpstr>【転倒・転落リスク】</vt:lpstr>
      <vt:lpstr>【情報共有】</vt:lpstr>
      <vt:lpstr>【転倒・転落予防に向けた多職種の取り組み】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2021-07-28T05:23:21Z</dcterms:created>
  <dcterms:modified xsi:type="dcterms:W3CDTF">2021-07-28T05:23:21Z</dcterms:modified>
</cp:coreProperties>
</file>