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F8A5-A482-4E72-954C-482550C9EA35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CD77-CD24-451A-986C-E493A7F424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06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CF8A5-A482-4E72-954C-482550C9EA35}" type="datetimeFigureOut">
              <a:rPr kumimoji="1" lang="ja-JP" altLang="en-US" smtClean="0"/>
              <a:t>2019/2/13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CD77-CD24-451A-986C-E493A7F424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32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1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【NPPV/TPPV</a:t>
            </a:r>
            <a:r>
              <a:rPr lang="ja-JP" altLang="en-US" sz="2400" smtClean="0">
                <a:latin typeface="+mj-ea"/>
              </a:rPr>
              <a:t>とは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リスクの認識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観察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0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教育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4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安全管理体制と機器管理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2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画面に合わせる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【NPPV/TPPVとは】</vt:lpstr>
      <vt:lpstr>【リスクの認識】</vt:lpstr>
      <vt:lpstr>【観察】</vt:lpstr>
      <vt:lpstr>PowerPoint プレゼンテーション</vt:lpstr>
      <vt:lpstr>【教育】</vt:lpstr>
      <vt:lpstr>【安全管理体制と機器管理】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香苗</dc:creator>
  <cp:lastModifiedBy>小林 香苗</cp:lastModifiedBy>
  <cp:revision>1</cp:revision>
  <dcterms:created xsi:type="dcterms:W3CDTF">2019-02-13T08:00:37Z</dcterms:created>
  <dcterms:modified xsi:type="dcterms:W3CDTF">2019-02-13T08:00:37Z</dcterms:modified>
</cp:coreProperties>
</file>